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notesMasterIdLst>
    <p:notesMasterId r:id="rId18"/>
  </p:notesMasterIdLst>
  <p:sldIdLst>
    <p:sldId id="4516" r:id="rId5"/>
    <p:sldId id="4555" r:id="rId6"/>
    <p:sldId id="4532" r:id="rId7"/>
    <p:sldId id="4548" r:id="rId8"/>
    <p:sldId id="4549" r:id="rId9"/>
    <p:sldId id="4550" r:id="rId10"/>
    <p:sldId id="4551" r:id="rId11"/>
    <p:sldId id="4552" r:id="rId12"/>
    <p:sldId id="4553" r:id="rId13"/>
    <p:sldId id="4539" r:id="rId14"/>
    <p:sldId id="291" r:id="rId15"/>
    <p:sldId id="2076137843" r:id="rId16"/>
    <p:sldId id="207613784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Elliott" initials="ME" lastIdx="3" clrIdx="0"/>
  <p:cmAuthor id="2" name="Jeff Cummings" initials="J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9E9"/>
    <a:srgbClr val="EF4327"/>
    <a:srgbClr val="666F7A"/>
    <a:srgbClr val="F26E21"/>
    <a:srgbClr val="003256"/>
    <a:srgbClr val="E8D0D0"/>
    <a:srgbClr val="231F20"/>
    <a:srgbClr val="EF5A3B"/>
    <a:srgbClr val="7BB2C6"/>
    <a:srgbClr val="003C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4218" autoAdjust="0"/>
  </p:normalViewPr>
  <p:slideViewPr>
    <p:cSldViewPr snapToGrid="0">
      <p:cViewPr varScale="1">
        <p:scale>
          <a:sx n="80" d="100"/>
          <a:sy n="80" d="100"/>
        </p:scale>
        <p:origin x="1136"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9591F-A9FF-2B44-AD9A-EF95B0CC5A52}" type="datetimeFigureOut">
              <a:rPr lang="en-US" smtClean="0"/>
              <a:t>1/18/23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58E13-E2B3-BD4A-A957-09F8399BDC96}" type="slidenum">
              <a:rPr lang="en-US" smtClean="0"/>
              <a:t>‹#›</a:t>
            </a:fld>
            <a:endParaRPr lang="en-US"/>
          </a:p>
        </p:txBody>
      </p:sp>
    </p:spTree>
    <p:extLst>
      <p:ext uri="{BB962C8B-B14F-4D97-AF65-F5344CB8AC3E}">
        <p14:creationId xmlns:p14="http://schemas.microsoft.com/office/powerpoint/2010/main" val="2023566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a:t>
            </a:r>
            <a:r>
              <a:rPr lang="en-US" dirty="0" err="1"/>
              <a:t>Axcient’s</a:t>
            </a:r>
            <a:r>
              <a:rPr lang="en-US" dirty="0"/>
              <a:t> product enablement webinar series.</a:t>
            </a:r>
          </a:p>
          <a:p>
            <a:endParaRPr lang="en-US" dirty="0"/>
          </a:p>
          <a:p>
            <a:r>
              <a:rPr lang="en-US" dirty="0"/>
              <a:t>This session is Recovery best practices for D2C.</a:t>
            </a:r>
          </a:p>
        </p:txBody>
      </p:sp>
      <p:sp>
        <p:nvSpPr>
          <p:cNvPr id="4" name="Slide Number Placeholder 3"/>
          <p:cNvSpPr>
            <a:spLocks noGrp="1"/>
          </p:cNvSpPr>
          <p:nvPr>
            <p:ph type="sldNum" sz="quarter" idx="5"/>
          </p:nvPr>
        </p:nvSpPr>
        <p:spPr/>
        <p:txBody>
          <a:bodyPr/>
          <a:lstStyle/>
          <a:p>
            <a:fld id="{6AC58E13-E2B3-BD4A-A957-09F8399BDC96}" type="slidenum">
              <a:rPr lang="en-US" smtClean="0"/>
              <a:t>1</a:t>
            </a:fld>
            <a:endParaRPr lang="en-US"/>
          </a:p>
        </p:txBody>
      </p:sp>
    </p:spTree>
    <p:extLst>
      <p:ext uri="{BB962C8B-B14F-4D97-AF65-F5344CB8AC3E}">
        <p14:creationId xmlns:p14="http://schemas.microsoft.com/office/powerpoint/2010/main" val="606061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See a demo, start a trial</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AC58E13-E2B3-BD4A-A957-09F8399BDC96}" type="slidenum">
              <a:rPr lang="en-US" smtClean="0"/>
              <a:t>12</a:t>
            </a:fld>
            <a:endParaRPr lang="en-US" dirty="0"/>
          </a:p>
        </p:txBody>
      </p:sp>
    </p:spTree>
    <p:extLst>
      <p:ext uri="{BB962C8B-B14F-4D97-AF65-F5344CB8AC3E}">
        <p14:creationId xmlns:p14="http://schemas.microsoft.com/office/powerpoint/2010/main" val="472885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422275" y="704850"/>
            <a:ext cx="6257925" cy="3519488"/>
          </a:xfrm>
        </p:spPr>
      </p:sp>
      <p:sp>
        <p:nvSpPr>
          <p:cNvPr id="5" name="Notes Placeholder 2"/>
          <p:cNvSpPr>
            <a:spLocks noGrp="1"/>
          </p:cNvSpPr>
          <p:nvPr>
            <p:ph type="body" idx="1"/>
          </p:nvPr>
        </p:nvSpPr>
        <p:spPr bwMode="auto"/>
        <p:txBody>
          <a:bodyPr/>
          <a:lstStyle/>
          <a:p>
            <a:pPr marL="171450" indent="-171450">
              <a:buFont typeface="Arial" panose="020B0604020202020204" pitchFamily="34" charset="0"/>
              <a:buChar char="•"/>
            </a:pPr>
            <a:endParaRPr lang="en-US" dirty="0"/>
          </a:p>
        </p:txBody>
      </p:sp>
      <p:sp>
        <p:nvSpPr>
          <p:cNvPr id="6" name="Slide Number Placeholder 3"/>
          <p:cNvSpPr>
            <a:spLocks noGrp="1"/>
          </p:cNvSpPr>
          <p:nvPr>
            <p:ph type="sldNum" sz="quarter" idx="5"/>
          </p:nvPr>
        </p:nvSpPr>
        <p:spPr bwMode="auto"/>
        <p:txBody>
          <a:bodyPr lIns="94229" tIns="47113" rIns="94229" bIns="47113"/>
          <a:lstStyle/>
          <a:p>
            <a:pPr>
              <a:defRPr/>
            </a:pPr>
            <a:fld id="{6AC58E13-E2B3-BD4A-A957-09F8399BDC96}" type="slidenum">
              <a:rPr lang="en-US"/>
              <a:t>13</a:t>
            </a:fld>
            <a:endParaRPr lang="en-US" dirty="0"/>
          </a:p>
        </p:txBody>
      </p:sp>
    </p:spTree>
    <p:extLst>
      <p:ext uri="{BB962C8B-B14F-4D97-AF65-F5344CB8AC3E}">
        <p14:creationId xmlns:p14="http://schemas.microsoft.com/office/powerpoint/2010/main" val="2880215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6AC58E13-E2B3-BD4A-A957-09F8399BDC96}" type="slidenum">
              <a:rPr lang="en-US" smtClean="0"/>
              <a:t>3</a:t>
            </a:fld>
            <a:endParaRPr lang="en-US"/>
          </a:p>
        </p:txBody>
      </p:sp>
    </p:spTree>
    <p:extLst>
      <p:ext uri="{BB962C8B-B14F-4D97-AF65-F5344CB8AC3E}">
        <p14:creationId xmlns:p14="http://schemas.microsoft.com/office/powerpoint/2010/main" val="2839907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6AC58E13-E2B3-BD4A-A957-09F8399BDC96}" type="slidenum">
              <a:rPr lang="en-US" smtClean="0"/>
              <a:t>4</a:t>
            </a:fld>
            <a:endParaRPr lang="en-US"/>
          </a:p>
        </p:txBody>
      </p:sp>
    </p:spTree>
    <p:extLst>
      <p:ext uri="{BB962C8B-B14F-4D97-AF65-F5344CB8AC3E}">
        <p14:creationId xmlns:p14="http://schemas.microsoft.com/office/powerpoint/2010/main" val="2246101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6AC58E13-E2B3-BD4A-A957-09F8399BDC96}" type="slidenum">
              <a:rPr lang="en-US" smtClean="0"/>
              <a:t>5</a:t>
            </a:fld>
            <a:endParaRPr lang="en-US"/>
          </a:p>
        </p:txBody>
      </p:sp>
    </p:spTree>
    <p:extLst>
      <p:ext uri="{BB962C8B-B14F-4D97-AF65-F5344CB8AC3E}">
        <p14:creationId xmlns:p14="http://schemas.microsoft.com/office/powerpoint/2010/main" val="2047661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C58E13-E2B3-BD4A-A957-09F8399BDC96}" type="slidenum">
              <a:rPr lang="en-US" smtClean="0"/>
              <a:t>6</a:t>
            </a:fld>
            <a:endParaRPr lang="en-US"/>
          </a:p>
        </p:txBody>
      </p:sp>
    </p:spTree>
    <p:extLst>
      <p:ext uri="{BB962C8B-B14F-4D97-AF65-F5344CB8AC3E}">
        <p14:creationId xmlns:p14="http://schemas.microsoft.com/office/powerpoint/2010/main" val="3685719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6AC58E13-E2B3-BD4A-A957-09F8399BDC96}" type="slidenum">
              <a:rPr lang="en-US" smtClean="0"/>
              <a:t>7</a:t>
            </a:fld>
            <a:endParaRPr lang="en-US"/>
          </a:p>
        </p:txBody>
      </p:sp>
    </p:spTree>
    <p:extLst>
      <p:ext uri="{BB962C8B-B14F-4D97-AF65-F5344CB8AC3E}">
        <p14:creationId xmlns:p14="http://schemas.microsoft.com/office/powerpoint/2010/main" val="1975207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6AC58E13-E2B3-BD4A-A957-09F8399BDC96}" type="slidenum">
              <a:rPr lang="en-US" smtClean="0"/>
              <a:t>8</a:t>
            </a:fld>
            <a:endParaRPr lang="en-US"/>
          </a:p>
        </p:txBody>
      </p:sp>
    </p:spTree>
    <p:extLst>
      <p:ext uri="{BB962C8B-B14F-4D97-AF65-F5344CB8AC3E}">
        <p14:creationId xmlns:p14="http://schemas.microsoft.com/office/powerpoint/2010/main" val="2147795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6AC58E13-E2B3-BD4A-A957-09F8399BDC96}" type="slidenum">
              <a:rPr lang="en-US" smtClean="0"/>
              <a:t>9</a:t>
            </a:fld>
            <a:endParaRPr lang="en-US"/>
          </a:p>
        </p:txBody>
      </p:sp>
    </p:spTree>
    <p:extLst>
      <p:ext uri="{BB962C8B-B14F-4D97-AF65-F5344CB8AC3E}">
        <p14:creationId xmlns:p14="http://schemas.microsoft.com/office/powerpoint/2010/main" val="91862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C58E13-E2B3-BD4A-A957-09F8399BDC96}" type="slidenum">
              <a:rPr lang="en-US" smtClean="0"/>
              <a:t>10</a:t>
            </a:fld>
            <a:endParaRPr lang="en-US"/>
          </a:p>
        </p:txBody>
      </p:sp>
    </p:spTree>
    <p:extLst>
      <p:ext uri="{BB962C8B-B14F-4D97-AF65-F5344CB8AC3E}">
        <p14:creationId xmlns:p14="http://schemas.microsoft.com/office/powerpoint/2010/main" val="2883630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3FC6A6-9CF7-F748-A8D8-D6E7226C24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158"/>
            <a:ext cx="12199392" cy="6936972"/>
          </a:xfrm>
          <a:prstGeom prst="rect">
            <a:avLst/>
          </a:prstGeom>
        </p:spPr>
      </p:pic>
      <p:cxnSp>
        <p:nvCxnSpPr>
          <p:cNvPr id="9" name="Straight Connector 8">
            <a:extLst>
              <a:ext uri="{FF2B5EF4-FFF2-40B4-BE49-F238E27FC236}">
                <a16:creationId xmlns:a16="http://schemas.microsoft.com/office/drawing/2014/main" id="{096AFC2B-B2E1-8148-BDA5-F6BE2407AF01}"/>
              </a:ext>
            </a:extLst>
          </p:cNvPr>
          <p:cNvCxnSpPr>
            <a:cxnSpLocks/>
          </p:cNvCxnSpPr>
          <p:nvPr userDrawn="1"/>
        </p:nvCxnSpPr>
        <p:spPr>
          <a:xfrm>
            <a:off x="6616583" y="4926839"/>
            <a:ext cx="17077" cy="1075853"/>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9D8873-3D8A-2540-A206-C8A5622F51EB}"/>
              </a:ext>
            </a:extLst>
          </p:cNvPr>
          <p:cNvCxnSpPr>
            <a:cxnSpLocks/>
          </p:cNvCxnSpPr>
          <p:nvPr userDrawn="1"/>
        </p:nvCxnSpPr>
        <p:spPr>
          <a:xfrm>
            <a:off x="3233057" y="5464765"/>
            <a:ext cx="2440156" cy="0"/>
          </a:xfrm>
          <a:prstGeom prst="line">
            <a:avLst/>
          </a:prstGeom>
          <a:ln w="22225">
            <a:solidFill>
              <a:srgbClr val="F26E2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CE04C88-2282-7E47-9F00-FE923A368369}"/>
              </a:ext>
            </a:extLst>
          </p:cNvPr>
          <p:cNvCxnSpPr>
            <a:cxnSpLocks/>
          </p:cNvCxnSpPr>
          <p:nvPr userDrawn="1"/>
        </p:nvCxnSpPr>
        <p:spPr>
          <a:xfrm>
            <a:off x="0" y="5464535"/>
            <a:ext cx="3233057" cy="0"/>
          </a:xfrm>
          <a:prstGeom prst="line">
            <a:avLst/>
          </a:prstGeom>
          <a:ln w="22225">
            <a:solidFill>
              <a:srgbClr val="F26E2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C4CB2-4780-E84F-BBA8-62BA3989A26C}"/>
              </a:ext>
            </a:extLst>
          </p:cNvPr>
          <p:cNvCxnSpPr>
            <a:cxnSpLocks/>
          </p:cNvCxnSpPr>
          <p:nvPr userDrawn="1"/>
        </p:nvCxnSpPr>
        <p:spPr>
          <a:xfrm>
            <a:off x="5673213" y="5464535"/>
            <a:ext cx="960447"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A098502-0919-3B4D-B776-DF47158D6291}"/>
              </a:ext>
            </a:extLst>
          </p:cNvPr>
          <p:cNvSpPr>
            <a:spLocks noGrp="1"/>
          </p:cNvSpPr>
          <p:nvPr>
            <p:ph type="ctrTitle"/>
          </p:nvPr>
        </p:nvSpPr>
        <p:spPr>
          <a:xfrm>
            <a:off x="725795" y="1122363"/>
            <a:ext cx="7028212" cy="1381125"/>
          </a:xfrm>
        </p:spPr>
        <p:txBody>
          <a:bodyPr anchor="b">
            <a:normAutofit/>
          </a:bodyPr>
          <a:lstStyle>
            <a:lvl1pPr algn="l">
              <a:defRPr sz="4000" b="0" i="0">
                <a:solidFill>
                  <a:schemeClr val="bg1"/>
                </a:solidFill>
                <a:latin typeface="Source Sans Pro" panose="020B0503030403020204" pitchFamily="34" charset="0"/>
                <a:ea typeface="Source Sans Pro" panose="020B0503030403020204" pitchFamily="34" charset="0"/>
                <a:cs typeface="Helvetica Neue" panose="02000503000000020004"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BFB708F9-6C66-934C-9F64-B8B2D5DA0B20}"/>
              </a:ext>
            </a:extLst>
          </p:cNvPr>
          <p:cNvSpPr>
            <a:spLocks noGrp="1"/>
          </p:cNvSpPr>
          <p:nvPr>
            <p:ph type="subTitle" idx="1"/>
          </p:nvPr>
        </p:nvSpPr>
        <p:spPr>
          <a:xfrm>
            <a:off x="725795" y="2809959"/>
            <a:ext cx="9144000" cy="1655762"/>
          </a:xfrm>
          <a:prstGeom prst="rect">
            <a:avLst/>
          </a:prstGeom>
        </p:spPr>
        <p:txBody>
          <a:bodyPr/>
          <a:lstStyle>
            <a:lvl1pPr marL="0" indent="0" algn="l">
              <a:buNone/>
              <a:defRPr sz="2400" b="0" i="0">
                <a:solidFill>
                  <a:schemeClr val="bg1"/>
                </a:solidFill>
                <a:latin typeface="Source Sans Pro" panose="020B0503030403020204" pitchFamily="34" charset="0"/>
                <a:ea typeface="Source Sans Pro" panose="020B0503030403020204" pitchFamily="34"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4" name="Text Placeholder 23">
            <a:extLst>
              <a:ext uri="{FF2B5EF4-FFF2-40B4-BE49-F238E27FC236}">
                <a16:creationId xmlns:a16="http://schemas.microsoft.com/office/drawing/2014/main" id="{F4CAB522-0951-8F41-8D12-B965E3EBBB1C}"/>
              </a:ext>
            </a:extLst>
          </p:cNvPr>
          <p:cNvSpPr>
            <a:spLocks noGrp="1"/>
          </p:cNvSpPr>
          <p:nvPr>
            <p:ph type="body" sz="quarter" idx="13" hasCustomPrompt="1"/>
          </p:nvPr>
        </p:nvSpPr>
        <p:spPr>
          <a:xfrm>
            <a:off x="6814456" y="4945470"/>
            <a:ext cx="5377543" cy="1203187"/>
          </a:xfrm>
          <a:prstGeom prst="rect">
            <a:avLst/>
          </a:prstGeom>
        </p:spPr>
        <p:txBody>
          <a:bodyPr/>
          <a:lstStyle>
            <a:lvl1pPr marL="0" indent="0">
              <a:buNone/>
              <a:defRPr sz="1800" b="0" i="0">
                <a:solidFill>
                  <a:schemeClr val="bg1"/>
                </a:solidFill>
                <a:latin typeface="Source Sans Pro" panose="020B0503030403020204" pitchFamily="34" charset="0"/>
                <a:ea typeface="Source Sans Pro" panose="020B0503030403020204" pitchFamily="34" charset="0"/>
                <a:cs typeface="Helvetica Neue" panose="02000503000000020004" pitchFamily="2" charset="0"/>
              </a:defRPr>
            </a:lvl1pPr>
          </a:lstStyle>
          <a:p>
            <a:pPr lvl="0"/>
            <a:r>
              <a:rPr lang="en-US"/>
              <a:t>Presenter details</a:t>
            </a:r>
          </a:p>
          <a:p>
            <a:pPr lvl="0"/>
            <a:r>
              <a:rPr lang="en-US"/>
              <a:t>Team Name</a:t>
            </a:r>
          </a:p>
          <a:p>
            <a:pPr lvl="0"/>
            <a:r>
              <a:rPr lang="en-US"/>
              <a:t>Day/Month/Year</a:t>
            </a:r>
          </a:p>
        </p:txBody>
      </p:sp>
    </p:spTree>
    <p:extLst>
      <p:ext uri="{BB962C8B-B14F-4D97-AF65-F5344CB8AC3E}">
        <p14:creationId xmlns:p14="http://schemas.microsoft.com/office/powerpoint/2010/main" val="420981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2 column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33734-0788-0F46-A119-9777C8EFEC4B}"/>
              </a:ext>
            </a:extLst>
          </p:cNvPr>
          <p:cNvSpPr>
            <a:spLocks noGrp="1"/>
          </p:cNvSpPr>
          <p:nvPr>
            <p:ph type="title" hasCustomPrompt="1"/>
          </p:nvPr>
        </p:nvSpPr>
        <p:spPr/>
        <p:txBody>
          <a:bodyPr>
            <a:normAutofit/>
          </a:bodyPr>
          <a:lstStyle>
            <a:lvl1pPr>
              <a:defRPr sz="2500" b="0" i="0">
                <a:solidFill>
                  <a:schemeClr val="tx1">
                    <a:lumMod val="50000"/>
                    <a:lumOff val="50000"/>
                  </a:schemeClr>
                </a:solidFill>
                <a:latin typeface="Source Sans Pro" panose="020B0403030403020204" pitchFamily="34" charset="0"/>
                <a:ea typeface="Source Sans Pro" panose="020B0403030403020204" pitchFamily="34" charset="0"/>
              </a:defRPr>
            </a:lvl1pPr>
          </a:lstStyle>
          <a:p>
            <a:r>
              <a:rPr lang="en-US"/>
              <a:t>Slide title line one </a:t>
            </a:r>
            <a:br>
              <a:rPr lang="en-US"/>
            </a:br>
            <a:r>
              <a:rPr lang="en-US"/>
              <a:t>slide title line two</a:t>
            </a:r>
            <a:br>
              <a:rPr lang="en-US"/>
            </a:br>
            <a:r>
              <a:rPr lang="en-US"/>
              <a:t>slide title line three</a:t>
            </a:r>
          </a:p>
        </p:txBody>
      </p:sp>
      <p:grpSp>
        <p:nvGrpSpPr>
          <p:cNvPr id="7" name="Group 8">
            <a:extLst>
              <a:ext uri="{FF2B5EF4-FFF2-40B4-BE49-F238E27FC236}">
                <a16:creationId xmlns:a16="http://schemas.microsoft.com/office/drawing/2014/main" id="{66F71CF5-D01E-9B41-96DF-EC6967FBD14D}"/>
              </a:ext>
            </a:extLst>
          </p:cNvPr>
          <p:cNvGrpSpPr>
            <a:grpSpLocks/>
          </p:cNvGrpSpPr>
          <p:nvPr userDrawn="1"/>
        </p:nvGrpSpPr>
        <p:grpSpPr bwMode="auto">
          <a:xfrm>
            <a:off x="0" y="581025"/>
            <a:ext cx="663575" cy="892175"/>
            <a:chOff x="0" y="581818"/>
            <a:chExt cx="664058" cy="892175"/>
          </a:xfrm>
        </p:grpSpPr>
        <p:cxnSp>
          <p:nvCxnSpPr>
            <p:cNvPr id="8" name="Straight Connector 7">
              <a:extLst>
                <a:ext uri="{FF2B5EF4-FFF2-40B4-BE49-F238E27FC236}">
                  <a16:creationId xmlns:a16="http://schemas.microsoft.com/office/drawing/2014/main" id="{84772B5A-3EFB-634B-9A63-22537C672909}"/>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9" name="Group 10">
              <a:extLst>
                <a:ext uri="{FF2B5EF4-FFF2-40B4-BE49-F238E27FC236}">
                  <a16:creationId xmlns:a16="http://schemas.microsoft.com/office/drawing/2014/main" id="{E4256278-36B8-F048-9A8A-388CBF89A02A}"/>
                </a:ext>
              </a:extLst>
            </p:cNvPr>
            <p:cNvGrpSpPr>
              <a:grpSpLocks/>
            </p:cNvGrpSpPr>
            <p:nvPr userDrawn="1"/>
          </p:nvGrpSpPr>
          <p:grpSpPr bwMode="auto">
            <a:xfrm>
              <a:off x="0" y="1035842"/>
              <a:ext cx="664058" cy="281969"/>
              <a:chOff x="-271757" y="1035843"/>
              <a:chExt cx="935815" cy="0"/>
            </a:xfrm>
          </p:grpSpPr>
          <p:cxnSp>
            <p:nvCxnSpPr>
              <p:cNvPr id="10" name="Straight Connector 9">
                <a:extLst>
                  <a:ext uri="{FF2B5EF4-FFF2-40B4-BE49-F238E27FC236}">
                    <a16:creationId xmlns:a16="http://schemas.microsoft.com/office/drawing/2014/main" id="{252EE2A3-EE76-774D-B76B-E4D699CB5786}"/>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71302A-0AA6-1A4D-8ED9-BD54B97F0A6E}"/>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grpSp>
        <p:nvGrpSpPr>
          <p:cNvPr id="23" name="Group 4">
            <a:extLst>
              <a:ext uri="{FF2B5EF4-FFF2-40B4-BE49-F238E27FC236}">
                <a16:creationId xmlns:a16="http://schemas.microsoft.com/office/drawing/2014/main" id="{0116EBF9-20B4-D747-AB07-97AA4ABC98E8}"/>
              </a:ext>
            </a:extLst>
          </p:cNvPr>
          <p:cNvGrpSpPr>
            <a:grpSpLocks/>
          </p:cNvGrpSpPr>
          <p:nvPr userDrawn="1"/>
        </p:nvGrpSpPr>
        <p:grpSpPr bwMode="auto">
          <a:xfrm>
            <a:off x="8153400" y="444754"/>
            <a:ext cx="5503863" cy="1382713"/>
            <a:chOff x="8466598" y="5618206"/>
            <a:chExt cx="4685165" cy="1178010"/>
          </a:xfrm>
        </p:grpSpPr>
        <p:pic>
          <p:nvPicPr>
            <p:cNvPr id="24" name="Picture 12">
              <a:extLst>
                <a:ext uri="{FF2B5EF4-FFF2-40B4-BE49-F238E27FC236}">
                  <a16:creationId xmlns:a16="http://schemas.microsoft.com/office/drawing/2014/main" id="{3B2E6210-B1F0-3D45-8305-7140B29789B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r="-1610"/>
            <a:stretch>
              <a:fillRect/>
            </a:stretch>
          </p:blipFill>
          <p:spPr bwMode="auto">
            <a:xfrm>
              <a:off x="8466598" y="6136155"/>
              <a:ext cx="4685165" cy="66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a:extLst>
                <a:ext uri="{FF2B5EF4-FFF2-40B4-BE49-F238E27FC236}">
                  <a16:creationId xmlns:a16="http://schemas.microsoft.com/office/drawing/2014/main" id="{93CDB7A0-BF4C-F644-88B8-E94B6344F99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83074" y="5618206"/>
              <a:ext cx="3058137" cy="55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6" name="Straight Connector 25">
            <a:extLst>
              <a:ext uri="{FF2B5EF4-FFF2-40B4-BE49-F238E27FC236}">
                <a16:creationId xmlns:a16="http://schemas.microsoft.com/office/drawing/2014/main" id="{87802523-B15F-C542-A8D9-E178BC4D8933}"/>
              </a:ext>
            </a:extLst>
          </p:cNvPr>
          <p:cNvCxnSpPr/>
          <p:nvPr userDrawn="1"/>
        </p:nvCxnSpPr>
        <p:spPr>
          <a:xfrm>
            <a:off x="838200" y="2915728"/>
            <a:ext cx="10515600" cy="0"/>
          </a:xfrm>
          <a:prstGeom prst="line">
            <a:avLst/>
          </a:prstGeom>
          <a:ln w="3175">
            <a:solidFill>
              <a:srgbClr val="F26E21"/>
            </a:solidFill>
            <a:prstDash val="sysDot"/>
          </a:ln>
        </p:spPr>
        <p:style>
          <a:lnRef idx="1">
            <a:schemeClr val="accent1"/>
          </a:lnRef>
          <a:fillRef idx="0">
            <a:schemeClr val="accent1"/>
          </a:fillRef>
          <a:effectRef idx="0">
            <a:schemeClr val="accent1"/>
          </a:effectRef>
          <a:fontRef idx="minor">
            <a:schemeClr val="tx1"/>
          </a:fontRef>
        </p:style>
      </p:cxnSp>
      <p:sp>
        <p:nvSpPr>
          <p:cNvPr id="20" name="Text Placeholder 13">
            <a:extLst>
              <a:ext uri="{FF2B5EF4-FFF2-40B4-BE49-F238E27FC236}">
                <a16:creationId xmlns:a16="http://schemas.microsoft.com/office/drawing/2014/main" id="{09C179A8-F568-A749-8329-9B5C50BBA96B}"/>
              </a:ext>
            </a:extLst>
          </p:cNvPr>
          <p:cNvSpPr>
            <a:spLocks noGrp="1"/>
          </p:cNvSpPr>
          <p:nvPr>
            <p:ph type="body" sz="quarter" idx="14" hasCustomPrompt="1"/>
          </p:nvPr>
        </p:nvSpPr>
        <p:spPr>
          <a:xfrm>
            <a:off x="838201" y="2019301"/>
            <a:ext cx="10515600" cy="89642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1600" b="0" i="0" smtClean="0">
                <a:solidFill>
                  <a:schemeClr val="tx2"/>
                </a:solidFill>
                <a:effectLst/>
                <a:latin typeface="Source Sans Pro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set as  Source Sans 16pt</a:t>
            </a:r>
          </a:p>
        </p:txBody>
      </p:sp>
      <p:sp>
        <p:nvSpPr>
          <p:cNvPr id="6" name="Content Placeholder 5">
            <a:extLst>
              <a:ext uri="{FF2B5EF4-FFF2-40B4-BE49-F238E27FC236}">
                <a16:creationId xmlns:a16="http://schemas.microsoft.com/office/drawing/2014/main" id="{D8F1D001-A96B-4447-B7D4-5407464C09E8}"/>
              </a:ext>
            </a:extLst>
          </p:cNvPr>
          <p:cNvSpPr>
            <a:spLocks noGrp="1"/>
          </p:cNvSpPr>
          <p:nvPr>
            <p:ph sz="quarter" idx="15" hasCustomPrompt="1"/>
          </p:nvPr>
        </p:nvSpPr>
        <p:spPr>
          <a:xfrm>
            <a:off x="838201" y="3122613"/>
            <a:ext cx="4291940" cy="210185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sz="1600" b="0" i="0">
                <a:solidFill>
                  <a:srgbClr val="666F7A"/>
                </a:solidFill>
                <a:latin typeface="Source Sans Pro Light" panose="020F0302020204030204" pitchFamily="34" charset="0"/>
                <a:cs typeface="Source Sans Pro Light" panose="020F0302020204030204" pitchFamily="34" charset="0"/>
              </a:defRPr>
            </a:lvl1pPr>
            <a:lvl2pPr marL="457200" indent="0">
              <a:buClr>
                <a:srgbClr val="EF5A3B"/>
              </a:buClr>
              <a:buSzPct val="170000"/>
              <a:buNone/>
              <a:defRPr sz="1600" b="0" i="0">
                <a:latin typeface="Source Sans Pro Light" panose="020F0302020204030204" pitchFamily="34" charset="0"/>
                <a:cs typeface="Source Sans Pro Light" panose="020F0302020204030204" pitchFamily="34" charset="0"/>
              </a:defRPr>
            </a:lvl2pPr>
            <a:lvl3pPr marL="914400" indent="0">
              <a:buClr>
                <a:srgbClr val="EF5A3B"/>
              </a:buClr>
              <a:buSzPct val="170000"/>
              <a:buNone/>
              <a:defRPr sz="1600" b="0" i="0">
                <a:latin typeface="Source Sans Pro Light" panose="020F0302020204030204" pitchFamily="34" charset="0"/>
                <a:cs typeface="Source Sans Pro Light" panose="020F0302020204030204" pitchFamily="34" charset="0"/>
              </a:defRPr>
            </a:lvl3pPr>
            <a:lvl4pPr marL="1371600" indent="0">
              <a:buClr>
                <a:srgbClr val="EF5A3B"/>
              </a:buClr>
              <a:buSzPct val="170000"/>
              <a:buNone/>
              <a:defRPr sz="1600" b="0" i="0">
                <a:latin typeface="Source Sans Pro Light" panose="020F0302020204030204" pitchFamily="34" charset="0"/>
                <a:cs typeface="Source Sans Pro Light" panose="020F0302020204030204" pitchFamily="34" charset="0"/>
              </a:defRPr>
            </a:lvl4pPr>
            <a:lvl5pPr marL="1828800" indent="0">
              <a:buClr>
                <a:srgbClr val="EF5A3B"/>
              </a:buClr>
              <a:buSzPct val="170000"/>
              <a:buNone/>
              <a:defRPr sz="1600" b="0" i="0">
                <a:latin typeface="Source Sans Pro Light" panose="020F0302020204030204" pitchFamily="34" charset="0"/>
                <a:cs typeface="Source Sans Pro Light" panose="020F0302020204030204" pitchFamily="34" charset="0"/>
              </a:defRPr>
            </a:lvl5pPr>
          </a:lstStyle>
          <a:p>
            <a:pPr lvl="0"/>
            <a:r>
              <a:rPr lang="en-US"/>
              <a:t>Copy Bullet one - Source Sans 16pt</a:t>
            </a:r>
          </a:p>
          <a:p>
            <a:pPr lvl="0"/>
            <a:r>
              <a:rPr lang="en-US"/>
              <a:t>Copy Bullet two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a:t>Copy Bullet three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a:t>Copy Bullet four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endParaRPr lang="en-US"/>
          </a:p>
          <a:p>
            <a:pPr lvl="0"/>
            <a:endParaRPr lang="en-US"/>
          </a:p>
          <a:p>
            <a:pPr lvl="0"/>
            <a:endParaRPr lang="en-US"/>
          </a:p>
        </p:txBody>
      </p:sp>
      <p:sp>
        <p:nvSpPr>
          <p:cNvPr id="14" name="Content Placeholder 5">
            <a:extLst>
              <a:ext uri="{FF2B5EF4-FFF2-40B4-BE49-F238E27FC236}">
                <a16:creationId xmlns:a16="http://schemas.microsoft.com/office/drawing/2014/main" id="{6AF27EFC-F3DC-5B46-92B3-5701418DB5FE}"/>
              </a:ext>
            </a:extLst>
          </p:cNvPr>
          <p:cNvSpPr>
            <a:spLocks noGrp="1"/>
          </p:cNvSpPr>
          <p:nvPr>
            <p:ph sz="quarter" idx="16" hasCustomPrompt="1"/>
          </p:nvPr>
        </p:nvSpPr>
        <p:spPr>
          <a:xfrm>
            <a:off x="6096000" y="3107563"/>
            <a:ext cx="4291940" cy="210185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sz="1600" b="0" i="0">
                <a:solidFill>
                  <a:srgbClr val="666F7A"/>
                </a:solidFill>
                <a:latin typeface="Source Sans Pro Light" panose="020F0302020204030204" pitchFamily="34" charset="0"/>
                <a:cs typeface="Source Sans Pro Light" panose="020F0302020204030204" pitchFamily="34" charset="0"/>
              </a:defRPr>
            </a:lvl1pPr>
            <a:lvl2pPr marL="457200" indent="0">
              <a:buClr>
                <a:srgbClr val="EF5A3B"/>
              </a:buClr>
              <a:buSzPct val="170000"/>
              <a:buNone/>
              <a:defRPr sz="1600" b="0" i="0">
                <a:latin typeface="Source Sans Pro Light" panose="020F0302020204030204" pitchFamily="34" charset="0"/>
                <a:cs typeface="Source Sans Pro Light" panose="020F0302020204030204" pitchFamily="34" charset="0"/>
              </a:defRPr>
            </a:lvl2pPr>
            <a:lvl3pPr marL="914400" indent="0">
              <a:buClr>
                <a:srgbClr val="EF5A3B"/>
              </a:buClr>
              <a:buSzPct val="170000"/>
              <a:buNone/>
              <a:defRPr sz="1600" b="0" i="0">
                <a:latin typeface="Source Sans Pro Light" panose="020F0302020204030204" pitchFamily="34" charset="0"/>
                <a:cs typeface="Source Sans Pro Light" panose="020F0302020204030204" pitchFamily="34" charset="0"/>
              </a:defRPr>
            </a:lvl3pPr>
            <a:lvl4pPr marL="1371600" indent="0">
              <a:buClr>
                <a:srgbClr val="EF5A3B"/>
              </a:buClr>
              <a:buSzPct val="170000"/>
              <a:buNone/>
              <a:defRPr sz="1600" b="0" i="0">
                <a:latin typeface="Source Sans Pro Light" panose="020F0302020204030204" pitchFamily="34" charset="0"/>
                <a:cs typeface="Source Sans Pro Light" panose="020F0302020204030204" pitchFamily="34" charset="0"/>
              </a:defRPr>
            </a:lvl4pPr>
            <a:lvl5pPr marL="1828800" indent="0">
              <a:buClr>
                <a:srgbClr val="EF5A3B"/>
              </a:buClr>
              <a:buSzPct val="170000"/>
              <a:buNone/>
              <a:defRPr sz="1600" b="0" i="0">
                <a:latin typeface="Source Sans Pro Light" panose="020F0302020204030204" pitchFamily="34" charset="0"/>
                <a:cs typeface="Source Sans Pro Light" panose="020F0302020204030204" pitchFamily="34" charset="0"/>
              </a:defRPr>
            </a:lvl5pPr>
          </a:lstStyle>
          <a:p>
            <a:pPr lvl="0"/>
            <a:r>
              <a:rPr lang="en-US"/>
              <a:t>Copy Bullet one - Source Sans 16pt</a:t>
            </a:r>
          </a:p>
          <a:p>
            <a:pPr lvl="0"/>
            <a:r>
              <a:rPr lang="en-US"/>
              <a:t>Copy Bullet two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a:t>Copy Bullet three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a:t>Copy Bullet four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endParaRPr lang="en-US"/>
          </a:p>
          <a:p>
            <a:pPr lvl="0"/>
            <a:endParaRPr lang="en-US"/>
          </a:p>
          <a:p>
            <a:pPr lvl="0"/>
            <a:endParaRPr lang="en-US"/>
          </a:p>
        </p:txBody>
      </p:sp>
    </p:spTree>
    <p:extLst>
      <p:ext uri="{BB962C8B-B14F-4D97-AF65-F5344CB8AC3E}">
        <p14:creationId xmlns:p14="http://schemas.microsoft.com/office/powerpoint/2010/main" val="1941631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2 column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33734-0788-0F46-A119-9777C8EFEC4B}"/>
              </a:ext>
            </a:extLst>
          </p:cNvPr>
          <p:cNvSpPr>
            <a:spLocks noGrp="1"/>
          </p:cNvSpPr>
          <p:nvPr>
            <p:ph type="title" hasCustomPrompt="1"/>
          </p:nvPr>
        </p:nvSpPr>
        <p:spPr/>
        <p:txBody>
          <a:bodyPr>
            <a:normAutofit/>
          </a:bodyPr>
          <a:lstStyle>
            <a:lvl1pPr>
              <a:defRPr sz="2500" b="0" i="0">
                <a:solidFill>
                  <a:schemeClr val="tx1">
                    <a:lumMod val="50000"/>
                    <a:lumOff val="50000"/>
                  </a:schemeClr>
                </a:solidFill>
                <a:latin typeface="Source Sans Pro" panose="020B0403030403020204" pitchFamily="34" charset="0"/>
                <a:ea typeface="Source Sans Pro" panose="020B0403030403020204" pitchFamily="34" charset="0"/>
              </a:defRPr>
            </a:lvl1pPr>
          </a:lstStyle>
          <a:p>
            <a:r>
              <a:rPr lang="en-US"/>
              <a:t>Slide title line one </a:t>
            </a:r>
          </a:p>
        </p:txBody>
      </p:sp>
      <p:grpSp>
        <p:nvGrpSpPr>
          <p:cNvPr id="7" name="Group 8">
            <a:extLst>
              <a:ext uri="{FF2B5EF4-FFF2-40B4-BE49-F238E27FC236}">
                <a16:creationId xmlns:a16="http://schemas.microsoft.com/office/drawing/2014/main" id="{66F71CF5-D01E-9B41-96DF-EC6967FBD14D}"/>
              </a:ext>
            </a:extLst>
          </p:cNvPr>
          <p:cNvGrpSpPr>
            <a:grpSpLocks/>
          </p:cNvGrpSpPr>
          <p:nvPr userDrawn="1"/>
        </p:nvGrpSpPr>
        <p:grpSpPr bwMode="auto">
          <a:xfrm>
            <a:off x="0" y="581025"/>
            <a:ext cx="663575" cy="892175"/>
            <a:chOff x="0" y="581818"/>
            <a:chExt cx="664058" cy="892175"/>
          </a:xfrm>
        </p:grpSpPr>
        <p:cxnSp>
          <p:nvCxnSpPr>
            <p:cNvPr id="8" name="Straight Connector 7">
              <a:extLst>
                <a:ext uri="{FF2B5EF4-FFF2-40B4-BE49-F238E27FC236}">
                  <a16:creationId xmlns:a16="http://schemas.microsoft.com/office/drawing/2014/main" id="{84772B5A-3EFB-634B-9A63-22537C672909}"/>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9" name="Group 10">
              <a:extLst>
                <a:ext uri="{FF2B5EF4-FFF2-40B4-BE49-F238E27FC236}">
                  <a16:creationId xmlns:a16="http://schemas.microsoft.com/office/drawing/2014/main" id="{E4256278-36B8-F048-9A8A-388CBF89A02A}"/>
                </a:ext>
              </a:extLst>
            </p:cNvPr>
            <p:cNvGrpSpPr>
              <a:grpSpLocks/>
            </p:cNvGrpSpPr>
            <p:nvPr userDrawn="1"/>
          </p:nvGrpSpPr>
          <p:grpSpPr bwMode="auto">
            <a:xfrm>
              <a:off x="0" y="1035842"/>
              <a:ext cx="664058" cy="281969"/>
              <a:chOff x="-271757" y="1035843"/>
              <a:chExt cx="935815" cy="0"/>
            </a:xfrm>
          </p:grpSpPr>
          <p:cxnSp>
            <p:nvCxnSpPr>
              <p:cNvPr id="10" name="Straight Connector 9">
                <a:extLst>
                  <a:ext uri="{FF2B5EF4-FFF2-40B4-BE49-F238E27FC236}">
                    <a16:creationId xmlns:a16="http://schemas.microsoft.com/office/drawing/2014/main" id="{252EE2A3-EE76-774D-B76B-E4D699CB5786}"/>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71302A-0AA6-1A4D-8ED9-BD54B97F0A6E}"/>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grpSp>
        <p:nvGrpSpPr>
          <p:cNvPr id="23" name="Group 4">
            <a:extLst>
              <a:ext uri="{FF2B5EF4-FFF2-40B4-BE49-F238E27FC236}">
                <a16:creationId xmlns:a16="http://schemas.microsoft.com/office/drawing/2014/main" id="{0116EBF9-20B4-D747-AB07-97AA4ABC98E8}"/>
              </a:ext>
            </a:extLst>
          </p:cNvPr>
          <p:cNvGrpSpPr>
            <a:grpSpLocks/>
          </p:cNvGrpSpPr>
          <p:nvPr userDrawn="1"/>
        </p:nvGrpSpPr>
        <p:grpSpPr bwMode="auto">
          <a:xfrm>
            <a:off x="8153400" y="444754"/>
            <a:ext cx="5503863" cy="1382713"/>
            <a:chOff x="8466598" y="5618206"/>
            <a:chExt cx="4685165" cy="1178010"/>
          </a:xfrm>
        </p:grpSpPr>
        <p:pic>
          <p:nvPicPr>
            <p:cNvPr id="24" name="Picture 12">
              <a:extLst>
                <a:ext uri="{FF2B5EF4-FFF2-40B4-BE49-F238E27FC236}">
                  <a16:creationId xmlns:a16="http://schemas.microsoft.com/office/drawing/2014/main" id="{3B2E6210-B1F0-3D45-8305-7140B29789B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r="-1610"/>
            <a:stretch>
              <a:fillRect/>
            </a:stretch>
          </p:blipFill>
          <p:spPr bwMode="auto">
            <a:xfrm>
              <a:off x="8466598" y="6136155"/>
              <a:ext cx="4685165" cy="66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a:extLst>
                <a:ext uri="{FF2B5EF4-FFF2-40B4-BE49-F238E27FC236}">
                  <a16:creationId xmlns:a16="http://schemas.microsoft.com/office/drawing/2014/main" id="{93CDB7A0-BF4C-F644-88B8-E94B6344F99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83074" y="5618206"/>
              <a:ext cx="3058137" cy="55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Content Placeholder 5">
            <a:extLst>
              <a:ext uri="{FF2B5EF4-FFF2-40B4-BE49-F238E27FC236}">
                <a16:creationId xmlns:a16="http://schemas.microsoft.com/office/drawing/2014/main" id="{D8F1D001-A96B-4447-B7D4-5407464C09E8}"/>
              </a:ext>
            </a:extLst>
          </p:cNvPr>
          <p:cNvSpPr>
            <a:spLocks noGrp="1"/>
          </p:cNvSpPr>
          <p:nvPr>
            <p:ph sz="quarter" idx="15" hasCustomPrompt="1"/>
          </p:nvPr>
        </p:nvSpPr>
        <p:spPr>
          <a:xfrm>
            <a:off x="838200" y="2406793"/>
            <a:ext cx="4291940" cy="210185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sz="1600" b="0" i="0">
                <a:solidFill>
                  <a:srgbClr val="666F7A"/>
                </a:solidFill>
                <a:latin typeface="Source Sans Pro Light" panose="020F0302020204030204" pitchFamily="34" charset="0"/>
                <a:cs typeface="Source Sans Pro Light" panose="020F0302020204030204" pitchFamily="34" charset="0"/>
              </a:defRPr>
            </a:lvl1pPr>
            <a:lvl2pPr marL="457200" indent="0">
              <a:buClr>
                <a:srgbClr val="EF5A3B"/>
              </a:buClr>
              <a:buSzPct val="170000"/>
              <a:buNone/>
              <a:defRPr sz="1600" b="0" i="0">
                <a:latin typeface="Source Sans Pro Light" panose="020F0302020204030204" pitchFamily="34" charset="0"/>
                <a:cs typeface="Source Sans Pro Light" panose="020F0302020204030204" pitchFamily="34" charset="0"/>
              </a:defRPr>
            </a:lvl2pPr>
            <a:lvl3pPr marL="914400" indent="0">
              <a:buClr>
                <a:srgbClr val="EF5A3B"/>
              </a:buClr>
              <a:buSzPct val="170000"/>
              <a:buNone/>
              <a:defRPr sz="1600" b="0" i="0">
                <a:latin typeface="Source Sans Pro Light" panose="020F0302020204030204" pitchFamily="34" charset="0"/>
                <a:cs typeface="Source Sans Pro Light" panose="020F0302020204030204" pitchFamily="34" charset="0"/>
              </a:defRPr>
            </a:lvl3pPr>
            <a:lvl4pPr marL="1371600" indent="0">
              <a:buClr>
                <a:srgbClr val="EF5A3B"/>
              </a:buClr>
              <a:buSzPct val="170000"/>
              <a:buNone/>
              <a:defRPr sz="1600" b="0" i="0">
                <a:latin typeface="Source Sans Pro Light" panose="020F0302020204030204" pitchFamily="34" charset="0"/>
                <a:cs typeface="Source Sans Pro Light" panose="020F0302020204030204" pitchFamily="34" charset="0"/>
              </a:defRPr>
            </a:lvl4pPr>
            <a:lvl5pPr marL="1828800" indent="0">
              <a:buClr>
                <a:srgbClr val="EF5A3B"/>
              </a:buClr>
              <a:buSzPct val="170000"/>
              <a:buNone/>
              <a:defRPr sz="1600" b="0" i="0">
                <a:latin typeface="Source Sans Pro Light" panose="020F0302020204030204" pitchFamily="34" charset="0"/>
                <a:cs typeface="Source Sans Pro Light" panose="020F0302020204030204" pitchFamily="34" charset="0"/>
              </a:defRPr>
            </a:lvl5pPr>
          </a:lstStyle>
          <a:p>
            <a:pPr lvl="0"/>
            <a:r>
              <a:rPr lang="en-US"/>
              <a:t>Copy Bullet one - Source Sans 16pt</a:t>
            </a:r>
          </a:p>
          <a:p>
            <a:pPr lvl="0"/>
            <a:r>
              <a:rPr lang="en-US"/>
              <a:t>Copy Bullet two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a:t>Copy Bullet three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a:t>Copy Bullet four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endParaRPr lang="en-US"/>
          </a:p>
          <a:p>
            <a:pPr lvl="0"/>
            <a:endParaRPr lang="en-US"/>
          </a:p>
          <a:p>
            <a:pPr lvl="0"/>
            <a:endParaRPr lang="en-US"/>
          </a:p>
        </p:txBody>
      </p:sp>
      <p:sp>
        <p:nvSpPr>
          <p:cNvPr id="14" name="Content Placeholder 5">
            <a:extLst>
              <a:ext uri="{FF2B5EF4-FFF2-40B4-BE49-F238E27FC236}">
                <a16:creationId xmlns:a16="http://schemas.microsoft.com/office/drawing/2014/main" id="{6AF27EFC-F3DC-5B46-92B3-5701418DB5FE}"/>
              </a:ext>
            </a:extLst>
          </p:cNvPr>
          <p:cNvSpPr>
            <a:spLocks noGrp="1"/>
          </p:cNvSpPr>
          <p:nvPr>
            <p:ph sz="quarter" idx="16" hasCustomPrompt="1"/>
          </p:nvPr>
        </p:nvSpPr>
        <p:spPr>
          <a:xfrm>
            <a:off x="6095999" y="2406793"/>
            <a:ext cx="4291940" cy="210185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sz="1600" b="0" i="0">
                <a:solidFill>
                  <a:srgbClr val="666F7A"/>
                </a:solidFill>
                <a:latin typeface="Source Sans Pro Light" panose="020F0302020204030204" pitchFamily="34" charset="0"/>
                <a:cs typeface="Source Sans Pro Light" panose="020F0302020204030204" pitchFamily="34" charset="0"/>
              </a:defRPr>
            </a:lvl1pPr>
            <a:lvl2pPr marL="457200" indent="0">
              <a:buClr>
                <a:srgbClr val="EF5A3B"/>
              </a:buClr>
              <a:buSzPct val="170000"/>
              <a:buNone/>
              <a:defRPr sz="1600" b="0" i="0">
                <a:latin typeface="Source Sans Pro Light" panose="020F0302020204030204" pitchFamily="34" charset="0"/>
                <a:cs typeface="Source Sans Pro Light" panose="020F0302020204030204" pitchFamily="34" charset="0"/>
              </a:defRPr>
            </a:lvl2pPr>
            <a:lvl3pPr marL="914400" indent="0">
              <a:buClr>
                <a:srgbClr val="EF5A3B"/>
              </a:buClr>
              <a:buSzPct val="170000"/>
              <a:buNone/>
              <a:defRPr sz="1600" b="0" i="0">
                <a:latin typeface="Source Sans Pro Light" panose="020F0302020204030204" pitchFamily="34" charset="0"/>
                <a:cs typeface="Source Sans Pro Light" panose="020F0302020204030204" pitchFamily="34" charset="0"/>
              </a:defRPr>
            </a:lvl3pPr>
            <a:lvl4pPr marL="1371600" indent="0">
              <a:buClr>
                <a:srgbClr val="EF5A3B"/>
              </a:buClr>
              <a:buSzPct val="170000"/>
              <a:buNone/>
              <a:defRPr sz="1600" b="0" i="0">
                <a:latin typeface="Source Sans Pro Light" panose="020F0302020204030204" pitchFamily="34" charset="0"/>
                <a:cs typeface="Source Sans Pro Light" panose="020F0302020204030204" pitchFamily="34" charset="0"/>
              </a:defRPr>
            </a:lvl4pPr>
            <a:lvl5pPr marL="1828800" indent="0">
              <a:buClr>
                <a:srgbClr val="EF5A3B"/>
              </a:buClr>
              <a:buSzPct val="170000"/>
              <a:buNone/>
              <a:defRPr sz="1600" b="0" i="0">
                <a:latin typeface="Source Sans Pro Light" panose="020F0302020204030204" pitchFamily="34" charset="0"/>
                <a:cs typeface="Source Sans Pro Light" panose="020F0302020204030204" pitchFamily="34" charset="0"/>
              </a:defRPr>
            </a:lvl5pPr>
          </a:lstStyle>
          <a:p>
            <a:pPr lvl="0"/>
            <a:r>
              <a:rPr lang="en-US"/>
              <a:t>Copy Bullet one - Source Sans 16pt</a:t>
            </a:r>
          </a:p>
          <a:p>
            <a:pPr lvl="0"/>
            <a:r>
              <a:rPr lang="en-US"/>
              <a:t>Copy Bullet two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a:t>Copy Bullet three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a:t>Copy Bullet four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endParaRPr lang="en-US"/>
          </a:p>
          <a:p>
            <a:pPr lvl="0"/>
            <a:endParaRPr lang="en-US"/>
          </a:p>
          <a:p>
            <a:pPr lvl="0"/>
            <a:endParaRPr lang="en-US"/>
          </a:p>
        </p:txBody>
      </p:sp>
    </p:spTree>
    <p:extLst>
      <p:ext uri="{BB962C8B-B14F-4D97-AF65-F5344CB8AC3E}">
        <p14:creationId xmlns:p14="http://schemas.microsoft.com/office/powerpoint/2010/main" val="2682033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ec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D9EF5B-0808-AC44-BBDF-7B8D68D324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4923" y="-1"/>
            <a:ext cx="12413673" cy="6982691"/>
          </a:xfrm>
          <a:prstGeom prst="rect">
            <a:avLst/>
          </a:prstGeom>
        </p:spPr>
      </p:pic>
      <p:cxnSp>
        <p:nvCxnSpPr>
          <p:cNvPr id="11" name="Straight Connector 10">
            <a:extLst>
              <a:ext uri="{FF2B5EF4-FFF2-40B4-BE49-F238E27FC236}">
                <a16:creationId xmlns:a16="http://schemas.microsoft.com/office/drawing/2014/main" id="{2BF6E5EA-D15B-324E-8F9B-7820A20D02A3}"/>
              </a:ext>
            </a:extLst>
          </p:cNvPr>
          <p:cNvCxnSpPr>
            <a:cxnSpLocks/>
          </p:cNvCxnSpPr>
          <p:nvPr userDrawn="1"/>
        </p:nvCxnSpPr>
        <p:spPr>
          <a:xfrm>
            <a:off x="2665185" y="1729500"/>
            <a:ext cx="10995" cy="3159271"/>
          </a:xfrm>
          <a:prstGeom prst="line">
            <a:avLst/>
          </a:prstGeom>
          <a:ln w="60325">
            <a:solidFill>
              <a:srgbClr val="F26E2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81DB119-F6E3-1148-AF11-A7B3B21C9BEA}"/>
              </a:ext>
            </a:extLst>
          </p:cNvPr>
          <p:cNvCxnSpPr>
            <a:cxnSpLocks/>
          </p:cNvCxnSpPr>
          <p:nvPr userDrawn="1"/>
        </p:nvCxnSpPr>
        <p:spPr>
          <a:xfrm>
            <a:off x="1211524" y="2828271"/>
            <a:ext cx="1453661" cy="0"/>
          </a:xfrm>
          <a:prstGeom prst="line">
            <a:avLst/>
          </a:prstGeom>
          <a:ln w="22225">
            <a:solidFill>
              <a:srgbClr val="F26E2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B5D41A7-3246-A04B-880B-8A8630D3BBB9}"/>
              </a:ext>
            </a:extLst>
          </p:cNvPr>
          <p:cNvCxnSpPr>
            <a:cxnSpLocks/>
          </p:cNvCxnSpPr>
          <p:nvPr userDrawn="1"/>
        </p:nvCxnSpPr>
        <p:spPr>
          <a:xfrm>
            <a:off x="-254923" y="2828041"/>
            <a:ext cx="1497906" cy="0"/>
          </a:xfrm>
          <a:prstGeom prst="line">
            <a:avLst/>
          </a:prstGeom>
          <a:ln w="22225">
            <a:solidFill>
              <a:srgbClr val="F26E21"/>
            </a:solidFill>
            <a:prstDash val="sysDash"/>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DD3662E8-0AB1-5348-8E31-16663388AA8B}"/>
              </a:ext>
            </a:extLst>
          </p:cNvPr>
          <p:cNvSpPr>
            <a:spLocks noGrp="1"/>
          </p:cNvSpPr>
          <p:nvPr>
            <p:ph type="body" sz="quarter" idx="11" hasCustomPrompt="1"/>
          </p:nvPr>
        </p:nvSpPr>
        <p:spPr>
          <a:xfrm>
            <a:off x="2792586" y="1729500"/>
            <a:ext cx="5730876" cy="3159271"/>
          </a:xfrm>
          <a:prstGeom prst="rect">
            <a:avLst/>
          </a:prstGeom>
        </p:spPr>
        <p:txBody>
          <a:bodyPr/>
          <a:lstStyle>
            <a:lvl1pPr marL="0" indent="0">
              <a:buNone/>
              <a:defRPr b="0" i="0">
                <a:solidFill>
                  <a:schemeClr val="bg1"/>
                </a:solidFill>
                <a:latin typeface="Source Sans Pro Light" panose="020F0302020204030204" pitchFamily="34" charset="0"/>
                <a:cs typeface="Source Sans Pro Light" panose="020F0302020204030204" pitchFamily="34" charset="0"/>
              </a:defRPr>
            </a:lvl1pPr>
          </a:lstStyle>
          <a:p>
            <a:pPr lvl="0"/>
            <a:r>
              <a:rPr lang="en-US"/>
              <a:t>Quote copy this is set as Source Sans Pro at 28pt text, allowing plenty of room for strong messages to run over a max of 7 lines</a:t>
            </a:r>
          </a:p>
        </p:txBody>
      </p:sp>
    </p:spTree>
    <p:extLst>
      <p:ext uri="{BB962C8B-B14F-4D97-AF65-F5344CB8AC3E}">
        <p14:creationId xmlns:p14="http://schemas.microsoft.com/office/powerpoint/2010/main" val="597156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402CCF-608A-5448-BC87-938A410BFD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203875" cy="6923322"/>
          </a:xfrm>
          <a:prstGeom prst="rect">
            <a:avLst/>
          </a:prstGeom>
        </p:spPr>
      </p:pic>
      <p:cxnSp>
        <p:nvCxnSpPr>
          <p:cNvPr id="9" name="Straight Connector 8">
            <a:extLst>
              <a:ext uri="{FF2B5EF4-FFF2-40B4-BE49-F238E27FC236}">
                <a16:creationId xmlns:a16="http://schemas.microsoft.com/office/drawing/2014/main" id="{096AFC2B-B2E1-8148-BDA5-F6BE2407AF01}"/>
              </a:ext>
            </a:extLst>
          </p:cNvPr>
          <p:cNvCxnSpPr>
            <a:cxnSpLocks/>
          </p:cNvCxnSpPr>
          <p:nvPr userDrawn="1"/>
        </p:nvCxnSpPr>
        <p:spPr>
          <a:xfrm>
            <a:off x="654465" y="2110041"/>
            <a:ext cx="0" cy="1516447"/>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9D8873-3D8A-2540-A206-C8A5622F51EB}"/>
              </a:ext>
            </a:extLst>
          </p:cNvPr>
          <p:cNvCxnSpPr>
            <a:cxnSpLocks/>
          </p:cNvCxnSpPr>
          <p:nvPr userDrawn="1"/>
        </p:nvCxnSpPr>
        <p:spPr>
          <a:xfrm>
            <a:off x="-26407" y="2872173"/>
            <a:ext cx="69847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0">
            <a:extLst>
              <a:ext uri="{FF2B5EF4-FFF2-40B4-BE49-F238E27FC236}">
                <a16:creationId xmlns:a16="http://schemas.microsoft.com/office/drawing/2014/main" id="{06D01D58-FEA6-984B-B65B-6A9D960806BC}"/>
              </a:ext>
            </a:extLst>
          </p:cNvPr>
          <p:cNvSpPr>
            <a:spLocks noGrp="1"/>
          </p:cNvSpPr>
          <p:nvPr>
            <p:ph type="body" sz="quarter" idx="10" hasCustomPrompt="1"/>
          </p:nvPr>
        </p:nvSpPr>
        <p:spPr>
          <a:xfrm>
            <a:off x="9718870" y="3719696"/>
            <a:ext cx="2052638" cy="2519363"/>
          </a:xfrm>
          <a:prstGeom prst="rect">
            <a:avLst/>
          </a:prstGeom>
        </p:spPr>
        <p:txBody>
          <a:bodyPr/>
          <a:lstStyle>
            <a:lvl1pPr marL="0" indent="0">
              <a:buNone/>
              <a:defRPr sz="25000" b="1" i="0">
                <a:solidFill>
                  <a:srgbClr val="EF5A3B"/>
                </a:solidFill>
                <a:latin typeface="Source Sans Pro" panose="020B0503030403020204" pitchFamily="34" charset="0"/>
                <a:ea typeface="Source Sans Pro" panose="020B0503030403020204" pitchFamily="34" charset="0"/>
                <a:cs typeface="Helvetica Neue" panose="02000503000000020004" pitchFamily="2" charset="0"/>
              </a:defRPr>
            </a:lvl1pPr>
          </a:lstStyle>
          <a:p>
            <a:pPr lvl="0"/>
            <a:r>
              <a:rPr lang="en-US"/>
              <a:t>1</a:t>
            </a:r>
          </a:p>
        </p:txBody>
      </p:sp>
      <p:sp>
        <p:nvSpPr>
          <p:cNvPr id="19" name="Text Placeholder 7">
            <a:extLst>
              <a:ext uri="{FF2B5EF4-FFF2-40B4-BE49-F238E27FC236}">
                <a16:creationId xmlns:a16="http://schemas.microsoft.com/office/drawing/2014/main" id="{83C62878-5F12-7C4B-85F2-D41C674D567A}"/>
              </a:ext>
            </a:extLst>
          </p:cNvPr>
          <p:cNvSpPr>
            <a:spLocks noGrp="1"/>
          </p:cNvSpPr>
          <p:nvPr>
            <p:ph type="body" sz="quarter" idx="11" hasCustomPrompt="1"/>
          </p:nvPr>
        </p:nvSpPr>
        <p:spPr>
          <a:xfrm>
            <a:off x="708542" y="2110042"/>
            <a:ext cx="8577962" cy="215223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5400" b="0" i="0">
                <a:solidFill>
                  <a:schemeClr val="bg1"/>
                </a:solidFill>
                <a:latin typeface="Source Sans Pro" panose="020B0503030403020204" pitchFamily="34" charset="0"/>
                <a:ea typeface="Source Sans Pro" panose="020B0503030403020204" pitchFamily="34" charset="0"/>
              </a:defRPr>
            </a:lvl1pPr>
          </a:lstStyle>
          <a:p>
            <a:pPr lvl="0"/>
            <a:r>
              <a:rPr lang="en-US"/>
              <a:t>SECTION TITLE ONE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SECTION TITLE TWO </a:t>
            </a:r>
          </a:p>
          <a:p>
            <a:pPr lvl="0"/>
            <a:endParaRPr lang="en-US"/>
          </a:p>
        </p:txBody>
      </p:sp>
      <p:grpSp>
        <p:nvGrpSpPr>
          <p:cNvPr id="11" name="Group 4">
            <a:extLst>
              <a:ext uri="{FF2B5EF4-FFF2-40B4-BE49-F238E27FC236}">
                <a16:creationId xmlns:a16="http://schemas.microsoft.com/office/drawing/2014/main" id="{53A1C53B-64F1-D147-BF94-54F46D37D8D1}"/>
              </a:ext>
            </a:extLst>
          </p:cNvPr>
          <p:cNvGrpSpPr>
            <a:grpSpLocks/>
          </p:cNvGrpSpPr>
          <p:nvPr userDrawn="1"/>
        </p:nvGrpSpPr>
        <p:grpSpPr bwMode="auto">
          <a:xfrm>
            <a:off x="624563" y="5746732"/>
            <a:ext cx="5503863" cy="1382713"/>
            <a:chOff x="8466598" y="5618206"/>
            <a:chExt cx="4685165" cy="1178010"/>
          </a:xfrm>
        </p:grpSpPr>
        <p:pic>
          <p:nvPicPr>
            <p:cNvPr id="12" name="Picture 12">
              <a:extLst>
                <a:ext uri="{FF2B5EF4-FFF2-40B4-BE49-F238E27FC236}">
                  <a16:creationId xmlns:a16="http://schemas.microsoft.com/office/drawing/2014/main" id="{EE20DCA1-C10B-FF44-AAE9-37E0DB93C40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r="-1610"/>
            <a:stretch>
              <a:fillRect/>
            </a:stretch>
          </p:blipFill>
          <p:spPr bwMode="auto">
            <a:xfrm>
              <a:off x="8466598" y="6136155"/>
              <a:ext cx="4685165" cy="66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a:extLst>
                <a:ext uri="{FF2B5EF4-FFF2-40B4-BE49-F238E27FC236}">
                  <a16:creationId xmlns:a16="http://schemas.microsoft.com/office/drawing/2014/main" id="{3493E11B-6D3A-994B-A24C-796CBC5C2B09}"/>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483074" y="5618206"/>
              <a:ext cx="3058137" cy="55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84419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option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5D251E-75A6-D841-8DDF-B05FEAFE7A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910" y="-19318"/>
            <a:ext cx="12416764" cy="6984430"/>
          </a:xfrm>
          <a:prstGeom prst="rect">
            <a:avLst/>
          </a:prstGeom>
        </p:spPr>
      </p:pic>
      <p:cxnSp>
        <p:nvCxnSpPr>
          <p:cNvPr id="9" name="Straight Connector 8">
            <a:extLst>
              <a:ext uri="{FF2B5EF4-FFF2-40B4-BE49-F238E27FC236}">
                <a16:creationId xmlns:a16="http://schemas.microsoft.com/office/drawing/2014/main" id="{096AFC2B-B2E1-8148-BDA5-F6BE2407AF01}"/>
              </a:ext>
            </a:extLst>
          </p:cNvPr>
          <p:cNvCxnSpPr>
            <a:cxnSpLocks/>
          </p:cNvCxnSpPr>
          <p:nvPr userDrawn="1"/>
        </p:nvCxnSpPr>
        <p:spPr>
          <a:xfrm>
            <a:off x="659560" y="3165259"/>
            <a:ext cx="8373" cy="527481"/>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9D8873-3D8A-2540-A206-C8A5622F51EB}"/>
              </a:ext>
            </a:extLst>
          </p:cNvPr>
          <p:cNvCxnSpPr>
            <a:cxnSpLocks/>
          </p:cNvCxnSpPr>
          <p:nvPr userDrawn="1"/>
        </p:nvCxnSpPr>
        <p:spPr>
          <a:xfrm>
            <a:off x="-103031" y="3449809"/>
            <a:ext cx="762591"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8EB3AB2B-9F82-444B-8171-3191E0A5F338}"/>
              </a:ext>
            </a:extLst>
          </p:cNvPr>
          <p:cNvSpPr>
            <a:spLocks noGrp="1"/>
          </p:cNvSpPr>
          <p:nvPr>
            <p:ph type="body" sz="quarter" idx="11" hasCustomPrompt="1"/>
          </p:nvPr>
        </p:nvSpPr>
        <p:spPr>
          <a:xfrm>
            <a:off x="708542" y="3054190"/>
            <a:ext cx="5675642" cy="1208087"/>
          </a:xfrm>
          <a:prstGeom prst="rect">
            <a:avLst/>
          </a:prstGeom>
        </p:spPr>
        <p:txBody>
          <a:bodyPr/>
          <a:lstStyle>
            <a:lvl1pPr marL="0" indent="0">
              <a:buNone/>
              <a:defRPr sz="5400" b="0" i="0">
                <a:solidFill>
                  <a:schemeClr val="bg1"/>
                </a:solidFill>
                <a:latin typeface="Helvetica Neue Light" panose="02000403000000020004" pitchFamily="2" charset="0"/>
                <a:ea typeface="Helvetica Neue Light" panose="02000403000000020004" pitchFamily="2" charset="0"/>
              </a:defRPr>
            </a:lvl1pPr>
          </a:lstStyle>
          <a:p>
            <a:pPr lvl="0"/>
            <a:r>
              <a:rPr lang="en-US"/>
              <a:t>SECTION TITLE</a:t>
            </a:r>
          </a:p>
        </p:txBody>
      </p:sp>
      <p:sp>
        <p:nvSpPr>
          <p:cNvPr id="19" name="Text Placeholder 18">
            <a:extLst>
              <a:ext uri="{FF2B5EF4-FFF2-40B4-BE49-F238E27FC236}">
                <a16:creationId xmlns:a16="http://schemas.microsoft.com/office/drawing/2014/main" id="{79A4065E-2900-864C-8620-EE77DB023286}"/>
              </a:ext>
            </a:extLst>
          </p:cNvPr>
          <p:cNvSpPr>
            <a:spLocks noGrp="1"/>
          </p:cNvSpPr>
          <p:nvPr>
            <p:ph type="body" sz="quarter" idx="12" hasCustomPrompt="1"/>
          </p:nvPr>
        </p:nvSpPr>
        <p:spPr>
          <a:xfrm>
            <a:off x="725795" y="2110041"/>
            <a:ext cx="2676525" cy="779462"/>
          </a:xfrm>
          <a:prstGeom prst="rect">
            <a:avLst/>
          </a:prstGeom>
        </p:spPr>
        <p:txBody>
          <a:bodyPr/>
          <a:lstStyle>
            <a:lvl1pPr marL="0" indent="0">
              <a:buNone/>
              <a:defRPr sz="24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TITLE</a:t>
            </a:r>
          </a:p>
        </p:txBody>
      </p:sp>
      <p:sp>
        <p:nvSpPr>
          <p:cNvPr id="11" name="Text Placeholder 10">
            <a:extLst>
              <a:ext uri="{FF2B5EF4-FFF2-40B4-BE49-F238E27FC236}">
                <a16:creationId xmlns:a16="http://schemas.microsoft.com/office/drawing/2014/main" id="{371F0E75-4D3B-DE4D-B69A-E4C9F14BF27C}"/>
              </a:ext>
            </a:extLst>
          </p:cNvPr>
          <p:cNvSpPr>
            <a:spLocks noGrp="1"/>
          </p:cNvSpPr>
          <p:nvPr>
            <p:ph type="body" sz="quarter" idx="10" hasCustomPrompt="1"/>
          </p:nvPr>
        </p:nvSpPr>
        <p:spPr>
          <a:xfrm>
            <a:off x="8153400" y="1107125"/>
            <a:ext cx="2052638" cy="2519363"/>
          </a:xfrm>
          <a:prstGeom prst="rect">
            <a:avLst/>
          </a:prstGeom>
        </p:spPr>
        <p:txBody>
          <a:bodyPr/>
          <a:lstStyle>
            <a:lvl1pPr marL="0" indent="0">
              <a:buNone/>
              <a:defRPr sz="25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5</a:t>
            </a:r>
          </a:p>
        </p:txBody>
      </p:sp>
      <p:grpSp>
        <p:nvGrpSpPr>
          <p:cNvPr id="14" name="Group 4">
            <a:extLst>
              <a:ext uri="{FF2B5EF4-FFF2-40B4-BE49-F238E27FC236}">
                <a16:creationId xmlns:a16="http://schemas.microsoft.com/office/drawing/2014/main" id="{539CC57D-45D4-5E4E-969C-17618FDF3918}"/>
              </a:ext>
            </a:extLst>
          </p:cNvPr>
          <p:cNvGrpSpPr>
            <a:grpSpLocks/>
          </p:cNvGrpSpPr>
          <p:nvPr userDrawn="1"/>
        </p:nvGrpSpPr>
        <p:grpSpPr bwMode="auto">
          <a:xfrm>
            <a:off x="624563" y="5746732"/>
            <a:ext cx="5503863" cy="1382713"/>
            <a:chOff x="8466598" y="5618206"/>
            <a:chExt cx="4685165" cy="1178010"/>
          </a:xfrm>
        </p:grpSpPr>
        <p:pic>
          <p:nvPicPr>
            <p:cNvPr id="15" name="Picture 12">
              <a:extLst>
                <a:ext uri="{FF2B5EF4-FFF2-40B4-BE49-F238E27FC236}">
                  <a16:creationId xmlns:a16="http://schemas.microsoft.com/office/drawing/2014/main" id="{10C8B7C1-58A4-084C-BBEF-2A72F0CA1A3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r="-1610"/>
            <a:stretch>
              <a:fillRect/>
            </a:stretch>
          </p:blipFill>
          <p:spPr bwMode="auto">
            <a:xfrm>
              <a:off x="8466598" y="6136155"/>
              <a:ext cx="4685165" cy="66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a:extLst>
                <a:ext uri="{FF2B5EF4-FFF2-40B4-BE49-F238E27FC236}">
                  <a16:creationId xmlns:a16="http://schemas.microsoft.com/office/drawing/2014/main" id="{338B7ABD-E57A-6F4B-A04C-85DFA46AD177}"/>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483074" y="5618206"/>
              <a:ext cx="3058137" cy="55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61868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ography pag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6765BF3-C09C-E948-BE75-3E3357F40958}"/>
              </a:ext>
            </a:extLst>
          </p:cNvPr>
          <p:cNvSpPr>
            <a:spLocks noGrp="1"/>
          </p:cNvSpPr>
          <p:nvPr>
            <p:ph type="title" hasCustomPrompt="1"/>
          </p:nvPr>
        </p:nvSpPr>
        <p:spPr>
          <a:xfrm>
            <a:off x="838200" y="365125"/>
            <a:ext cx="10515600" cy="1325563"/>
          </a:xfrm>
        </p:spPr>
        <p:txBody>
          <a:bodyPr>
            <a:normAutofit/>
          </a:bodyPr>
          <a:lstStyle>
            <a:lvl1pPr>
              <a:defRPr sz="2500">
                <a:solidFill>
                  <a:srgbClr val="EF4327"/>
                </a:solidFill>
              </a:defRPr>
            </a:lvl1pPr>
          </a:lstStyle>
          <a:p>
            <a:r>
              <a:rPr lang="en-US"/>
              <a:t>Company bios</a:t>
            </a:r>
          </a:p>
        </p:txBody>
      </p:sp>
      <p:grpSp>
        <p:nvGrpSpPr>
          <p:cNvPr id="10" name="Group 8">
            <a:extLst>
              <a:ext uri="{FF2B5EF4-FFF2-40B4-BE49-F238E27FC236}">
                <a16:creationId xmlns:a16="http://schemas.microsoft.com/office/drawing/2014/main" id="{7C8FCE33-CD58-DA47-8026-3A92014077C1}"/>
              </a:ext>
            </a:extLst>
          </p:cNvPr>
          <p:cNvGrpSpPr>
            <a:grpSpLocks/>
          </p:cNvGrpSpPr>
          <p:nvPr userDrawn="1"/>
        </p:nvGrpSpPr>
        <p:grpSpPr bwMode="auto">
          <a:xfrm>
            <a:off x="0" y="581025"/>
            <a:ext cx="663575" cy="892175"/>
            <a:chOff x="0" y="581818"/>
            <a:chExt cx="664058" cy="892175"/>
          </a:xfrm>
        </p:grpSpPr>
        <p:cxnSp>
          <p:nvCxnSpPr>
            <p:cNvPr id="11" name="Straight Connector 10">
              <a:extLst>
                <a:ext uri="{FF2B5EF4-FFF2-40B4-BE49-F238E27FC236}">
                  <a16:creationId xmlns:a16="http://schemas.microsoft.com/office/drawing/2014/main" id="{2508C05D-3961-0D4B-B906-D7AE0ABF6AC0}"/>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12" name="Group 10">
              <a:extLst>
                <a:ext uri="{FF2B5EF4-FFF2-40B4-BE49-F238E27FC236}">
                  <a16:creationId xmlns:a16="http://schemas.microsoft.com/office/drawing/2014/main" id="{F537F933-9234-2840-91CF-BB5EC5D6577E}"/>
                </a:ext>
              </a:extLst>
            </p:cNvPr>
            <p:cNvGrpSpPr>
              <a:grpSpLocks/>
            </p:cNvGrpSpPr>
            <p:nvPr userDrawn="1"/>
          </p:nvGrpSpPr>
          <p:grpSpPr bwMode="auto">
            <a:xfrm>
              <a:off x="0" y="1035842"/>
              <a:ext cx="664058" cy="281969"/>
              <a:chOff x="-271757" y="1035843"/>
              <a:chExt cx="935815" cy="0"/>
            </a:xfrm>
          </p:grpSpPr>
          <p:cxnSp>
            <p:nvCxnSpPr>
              <p:cNvPr id="13" name="Straight Connector 12">
                <a:extLst>
                  <a:ext uri="{FF2B5EF4-FFF2-40B4-BE49-F238E27FC236}">
                    <a16:creationId xmlns:a16="http://schemas.microsoft.com/office/drawing/2014/main" id="{45FB89F4-7890-7C4F-A80C-36659284B013}"/>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B7BD6B-DF47-1D48-995D-F4679B8637CB}"/>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16" name="Oval 15">
            <a:extLst>
              <a:ext uri="{FF2B5EF4-FFF2-40B4-BE49-F238E27FC236}">
                <a16:creationId xmlns:a16="http://schemas.microsoft.com/office/drawing/2014/main" id="{77AEE577-22F1-7145-B97E-DCBC174DD341}"/>
              </a:ext>
            </a:extLst>
          </p:cNvPr>
          <p:cNvSpPr/>
          <p:nvPr userDrawn="1"/>
        </p:nvSpPr>
        <p:spPr>
          <a:xfrm>
            <a:off x="838200" y="1702131"/>
            <a:ext cx="1811637" cy="181163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4">
            <a:extLst>
              <a:ext uri="{FF2B5EF4-FFF2-40B4-BE49-F238E27FC236}">
                <a16:creationId xmlns:a16="http://schemas.microsoft.com/office/drawing/2014/main" id="{78FCD3FA-6F36-A049-ABEC-76A9074899B0}"/>
              </a:ext>
            </a:extLst>
          </p:cNvPr>
          <p:cNvGrpSpPr>
            <a:grpSpLocks/>
          </p:cNvGrpSpPr>
          <p:nvPr userDrawn="1"/>
        </p:nvGrpSpPr>
        <p:grpSpPr bwMode="auto">
          <a:xfrm>
            <a:off x="8153400" y="444754"/>
            <a:ext cx="5503863" cy="1382713"/>
            <a:chOff x="8466598" y="5618206"/>
            <a:chExt cx="4685165" cy="1178010"/>
          </a:xfrm>
        </p:grpSpPr>
        <p:pic>
          <p:nvPicPr>
            <p:cNvPr id="18" name="Picture 12">
              <a:extLst>
                <a:ext uri="{FF2B5EF4-FFF2-40B4-BE49-F238E27FC236}">
                  <a16:creationId xmlns:a16="http://schemas.microsoft.com/office/drawing/2014/main" id="{C0CCBD5B-1ABC-A34B-B5C3-3511039694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r="-1610"/>
            <a:stretch>
              <a:fillRect/>
            </a:stretch>
          </p:blipFill>
          <p:spPr bwMode="auto">
            <a:xfrm>
              <a:off x="8466598" y="6136155"/>
              <a:ext cx="4685165" cy="66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a:extLst>
                <a:ext uri="{FF2B5EF4-FFF2-40B4-BE49-F238E27FC236}">
                  <a16:creationId xmlns:a16="http://schemas.microsoft.com/office/drawing/2014/main" id="{19F93001-73EC-A342-AB10-5602368B654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83074" y="5618206"/>
              <a:ext cx="3058137" cy="55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Oval 20">
            <a:extLst>
              <a:ext uri="{FF2B5EF4-FFF2-40B4-BE49-F238E27FC236}">
                <a16:creationId xmlns:a16="http://schemas.microsoft.com/office/drawing/2014/main" id="{C0554BB6-E0AE-7248-BD3A-D12AB0E0DB8E}"/>
              </a:ext>
            </a:extLst>
          </p:cNvPr>
          <p:cNvSpPr/>
          <p:nvPr userDrawn="1"/>
        </p:nvSpPr>
        <p:spPr>
          <a:xfrm>
            <a:off x="3581400" y="1702131"/>
            <a:ext cx="1811637" cy="181163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7607228-A131-9F4E-987D-BDA0D9285F7B}"/>
              </a:ext>
            </a:extLst>
          </p:cNvPr>
          <p:cNvSpPr/>
          <p:nvPr userDrawn="1"/>
        </p:nvSpPr>
        <p:spPr>
          <a:xfrm>
            <a:off x="6361118" y="1702131"/>
            <a:ext cx="1811637" cy="181163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E151B67-4A2B-7145-A113-550788DF1E70}"/>
              </a:ext>
            </a:extLst>
          </p:cNvPr>
          <p:cNvSpPr/>
          <p:nvPr userDrawn="1"/>
        </p:nvSpPr>
        <p:spPr>
          <a:xfrm>
            <a:off x="9104318" y="1702131"/>
            <a:ext cx="1811637" cy="181163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117D1A0D-59E9-EB41-8D6A-2619EB5C828D}"/>
              </a:ext>
            </a:extLst>
          </p:cNvPr>
          <p:cNvCxnSpPr>
            <a:cxnSpLocks/>
          </p:cNvCxnSpPr>
          <p:nvPr userDrawn="1"/>
        </p:nvCxnSpPr>
        <p:spPr>
          <a:xfrm>
            <a:off x="3270849" y="3816666"/>
            <a:ext cx="0" cy="1966823"/>
          </a:xfrm>
          <a:prstGeom prst="line">
            <a:avLst/>
          </a:prstGeom>
          <a:ln w="3175">
            <a:solidFill>
              <a:srgbClr val="F26E2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8E44CF1-C6AF-454D-B3A4-A621ADDED80A}"/>
              </a:ext>
            </a:extLst>
          </p:cNvPr>
          <p:cNvCxnSpPr>
            <a:cxnSpLocks/>
          </p:cNvCxnSpPr>
          <p:nvPr userDrawn="1"/>
        </p:nvCxnSpPr>
        <p:spPr>
          <a:xfrm>
            <a:off x="6031302" y="3816666"/>
            <a:ext cx="0" cy="1966823"/>
          </a:xfrm>
          <a:prstGeom prst="line">
            <a:avLst/>
          </a:prstGeom>
          <a:ln w="3175">
            <a:solidFill>
              <a:srgbClr val="F26E2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7D5C5DE-5759-6844-839E-5FF8C7157AE7}"/>
              </a:ext>
            </a:extLst>
          </p:cNvPr>
          <p:cNvCxnSpPr>
            <a:cxnSpLocks/>
          </p:cNvCxnSpPr>
          <p:nvPr userDrawn="1"/>
        </p:nvCxnSpPr>
        <p:spPr>
          <a:xfrm>
            <a:off x="8791755" y="3816666"/>
            <a:ext cx="0" cy="1966823"/>
          </a:xfrm>
          <a:prstGeom prst="line">
            <a:avLst/>
          </a:prstGeom>
          <a:ln w="3175">
            <a:solidFill>
              <a:srgbClr val="F26E21"/>
            </a:solidFill>
            <a:prstDash val="sysDot"/>
          </a:ln>
        </p:spPr>
        <p:style>
          <a:lnRef idx="1">
            <a:schemeClr val="accent1"/>
          </a:lnRef>
          <a:fillRef idx="0">
            <a:schemeClr val="accent1"/>
          </a:fillRef>
          <a:effectRef idx="0">
            <a:schemeClr val="accent1"/>
          </a:effectRef>
          <a:fontRef idx="minor">
            <a:schemeClr val="tx1"/>
          </a:fontRef>
        </p:style>
      </p:cxnSp>
      <p:sp>
        <p:nvSpPr>
          <p:cNvPr id="46" name="Picture Placeholder 45">
            <a:extLst>
              <a:ext uri="{FF2B5EF4-FFF2-40B4-BE49-F238E27FC236}">
                <a16:creationId xmlns:a16="http://schemas.microsoft.com/office/drawing/2014/main" id="{370E550D-78B2-B34A-A1E0-7F42E1CCAE1F}"/>
              </a:ext>
            </a:extLst>
          </p:cNvPr>
          <p:cNvSpPr>
            <a:spLocks noGrp="1"/>
          </p:cNvSpPr>
          <p:nvPr>
            <p:ph type="pic" sz="quarter" idx="20" hasCustomPrompt="1"/>
          </p:nvPr>
        </p:nvSpPr>
        <p:spPr>
          <a:xfrm>
            <a:off x="823914" y="1749905"/>
            <a:ext cx="1825924" cy="1716087"/>
          </a:xfrm>
          <a:prstGeom prst="rect">
            <a:avLst/>
          </a:prstGeom>
        </p:spPr>
        <p:txBody>
          <a:bodyPr/>
          <a:lstStyle>
            <a:lvl1pPr marL="0" indent="0">
              <a:buNone/>
              <a:defRPr sz="1600" b="0" i="0">
                <a:solidFill>
                  <a:schemeClr val="tx1">
                    <a:lumMod val="50000"/>
                    <a:lumOff val="50000"/>
                  </a:schemeClr>
                </a:solidFill>
                <a:latin typeface="Source Sans Pro" panose="020B0503030403020204" pitchFamily="34" charset="0"/>
                <a:ea typeface="Source Sans Pro" panose="020B0503030403020204" pitchFamily="34" charset="0"/>
              </a:defRPr>
            </a:lvl1pPr>
          </a:lstStyle>
          <a:p>
            <a:r>
              <a:rPr lang="en-US"/>
              <a:t>Click on image to Insert picture</a:t>
            </a:r>
          </a:p>
        </p:txBody>
      </p:sp>
      <p:sp>
        <p:nvSpPr>
          <p:cNvPr id="51" name="Picture Placeholder 45">
            <a:extLst>
              <a:ext uri="{FF2B5EF4-FFF2-40B4-BE49-F238E27FC236}">
                <a16:creationId xmlns:a16="http://schemas.microsoft.com/office/drawing/2014/main" id="{ECD42028-1C5F-DC43-A272-F7B64271DD1A}"/>
              </a:ext>
            </a:extLst>
          </p:cNvPr>
          <p:cNvSpPr>
            <a:spLocks noGrp="1"/>
          </p:cNvSpPr>
          <p:nvPr>
            <p:ph type="pic" sz="quarter" idx="21" hasCustomPrompt="1"/>
          </p:nvPr>
        </p:nvSpPr>
        <p:spPr>
          <a:xfrm>
            <a:off x="3567113" y="1702131"/>
            <a:ext cx="1825924" cy="17160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lumMod val="50000"/>
                    <a:lumOff val="50000"/>
                  </a:schemeClr>
                </a:solidFill>
                <a:latin typeface="Source Sans Pro" panose="020B0503030403020204" pitchFamily="34" charset="0"/>
                <a:ea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on image to Insert picture</a:t>
            </a:r>
          </a:p>
        </p:txBody>
      </p:sp>
      <p:sp>
        <p:nvSpPr>
          <p:cNvPr id="52" name="Picture Placeholder 45">
            <a:extLst>
              <a:ext uri="{FF2B5EF4-FFF2-40B4-BE49-F238E27FC236}">
                <a16:creationId xmlns:a16="http://schemas.microsoft.com/office/drawing/2014/main" id="{7D43157D-19C6-B946-9CE1-50DB65852512}"/>
              </a:ext>
            </a:extLst>
          </p:cNvPr>
          <p:cNvSpPr>
            <a:spLocks noGrp="1"/>
          </p:cNvSpPr>
          <p:nvPr>
            <p:ph type="pic" sz="quarter" idx="22" hasCustomPrompt="1"/>
          </p:nvPr>
        </p:nvSpPr>
        <p:spPr>
          <a:xfrm>
            <a:off x="6327476" y="1702131"/>
            <a:ext cx="1825924" cy="17160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lumMod val="50000"/>
                    <a:lumOff val="50000"/>
                  </a:schemeClr>
                </a:solidFill>
                <a:latin typeface="Source Sans Pro" panose="020B0503030403020204" pitchFamily="34" charset="0"/>
                <a:ea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on image to Insert picture</a:t>
            </a:r>
          </a:p>
        </p:txBody>
      </p:sp>
      <p:sp>
        <p:nvSpPr>
          <p:cNvPr id="53" name="Picture Placeholder 45">
            <a:extLst>
              <a:ext uri="{FF2B5EF4-FFF2-40B4-BE49-F238E27FC236}">
                <a16:creationId xmlns:a16="http://schemas.microsoft.com/office/drawing/2014/main" id="{6E6A80B6-BD14-EB47-A996-7A99A46C444A}"/>
              </a:ext>
            </a:extLst>
          </p:cNvPr>
          <p:cNvSpPr>
            <a:spLocks noGrp="1"/>
          </p:cNvSpPr>
          <p:nvPr>
            <p:ph type="pic" sz="quarter" idx="23" hasCustomPrompt="1"/>
          </p:nvPr>
        </p:nvSpPr>
        <p:spPr>
          <a:xfrm>
            <a:off x="9090031" y="1714576"/>
            <a:ext cx="1825924" cy="17160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lumMod val="50000"/>
                    <a:lumOff val="50000"/>
                  </a:schemeClr>
                </a:solidFill>
                <a:latin typeface="Source Sans Pro" panose="020B0503030403020204" pitchFamily="34" charset="0"/>
                <a:ea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on image to Insert picture</a:t>
            </a:r>
          </a:p>
        </p:txBody>
      </p:sp>
      <p:sp>
        <p:nvSpPr>
          <p:cNvPr id="59" name="Text Placeholder 54">
            <a:extLst>
              <a:ext uri="{FF2B5EF4-FFF2-40B4-BE49-F238E27FC236}">
                <a16:creationId xmlns:a16="http://schemas.microsoft.com/office/drawing/2014/main" id="{75D9B985-53E5-C840-B054-CF94A2EDAD0A}"/>
              </a:ext>
            </a:extLst>
          </p:cNvPr>
          <p:cNvSpPr>
            <a:spLocks noGrp="1"/>
          </p:cNvSpPr>
          <p:nvPr>
            <p:ph type="body" sz="quarter" idx="24" hasCustomPrompt="1"/>
          </p:nvPr>
        </p:nvSpPr>
        <p:spPr>
          <a:xfrm>
            <a:off x="823912" y="3753065"/>
            <a:ext cx="2264617" cy="2249488"/>
          </a:xfrm>
          <a:prstGeom prst="rect">
            <a:avLst/>
          </a:prstGeom>
        </p:spPr>
        <p:txBody>
          <a:bodyPr>
            <a:normAutofit/>
          </a:bodyPr>
          <a:lstStyle>
            <a:lvl1pPr marL="0" indent="0">
              <a:buNone/>
              <a:defRPr sz="1600" b="0" i="0">
                <a:solidFill>
                  <a:srgbClr val="666F7A"/>
                </a:solidFill>
                <a:latin typeface="Source Sans Pro Light" panose="020F0302020204030204" pitchFamily="34" charset="0"/>
                <a:ea typeface="Helvetica Neue Light" panose="02000403000000020004" pitchFamily="2" charset="0"/>
                <a:cs typeface="Source Sans Pro Light" panose="020F0302020204030204" pitchFamily="34" charset="0"/>
              </a:defRPr>
            </a:lvl1pPr>
            <a:lvl2pPr marL="457200" indent="0">
              <a:buNone/>
              <a:defRPr/>
            </a:lvl2pPr>
          </a:lstStyle>
          <a:p>
            <a:pPr lvl="0"/>
            <a:r>
              <a:rPr lang="en-US"/>
              <a:t>Name Surname</a:t>
            </a:r>
          </a:p>
          <a:p>
            <a:pPr lvl="0"/>
            <a:r>
              <a:rPr lang="en-US"/>
              <a:t>Bio copy goes here</a:t>
            </a:r>
          </a:p>
        </p:txBody>
      </p:sp>
      <p:sp>
        <p:nvSpPr>
          <p:cNvPr id="60" name="Text Placeholder 54">
            <a:extLst>
              <a:ext uri="{FF2B5EF4-FFF2-40B4-BE49-F238E27FC236}">
                <a16:creationId xmlns:a16="http://schemas.microsoft.com/office/drawing/2014/main" id="{F9E1C6E9-7B43-0646-B3EA-2748BAB4A1A8}"/>
              </a:ext>
            </a:extLst>
          </p:cNvPr>
          <p:cNvSpPr>
            <a:spLocks noGrp="1"/>
          </p:cNvSpPr>
          <p:nvPr>
            <p:ph type="body" sz="quarter" idx="25" hasCustomPrompt="1"/>
          </p:nvPr>
        </p:nvSpPr>
        <p:spPr>
          <a:xfrm>
            <a:off x="3584845" y="3743211"/>
            <a:ext cx="2264617" cy="2249488"/>
          </a:xfrm>
          <a:prstGeom prst="rect">
            <a:avLst/>
          </a:prstGeom>
        </p:spPr>
        <p:txBody>
          <a:bodyPr>
            <a:normAutofit/>
          </a:bodyPr>
          <a:lstStyle>
            <a:lvl1pPr marL="0" indent="0">
              <a:buNone/>
              <a:defRPr sz="1600" b="0" i="0">
                <a:solidFill>
                  <a:srgbClr val="666F7A"/>
                </a:solidFill>
                <a:latin typeface="Source Sans Pro Light" panose="020F0302020204030204" pitchFamily="34" charset="0"/>
                <a:ea typeface="Helvetica Neue Light" panose="02000403000000020004" pitchFamily="2" charset="0"/>
                <a:cs typeface="Source Sans Pro Light" panose="020F0302020204030204" pitchFamily="34" charset="0"/>
              </a:defRPr>
            </a:lvl1pPr>
            <a:lvl2pPr marL="457200" indent="0">
              <a:buNone/>
              <a:defRPr/>
            </a:lvl2pPr>
          </a:lstStyle>
          <a:p>
            <a:pPr lvl="0"/>
            <a:r>
              <a:rPr lang="en-US"/>
              <a:t>Name Surname</a:t>
            </a:r>
          </a:p>
          <a:p>
            <a:pPr lvl="0"/>
            <a:r>
              <a:rPr lang="en-US"/>
              <a:t>Bio copy goes here</a:t>
            </a:r>
          </a:p>
        </p:txBody>
      </p:sp>
      <p:sp>
        <p:nvSpPr>
          <p:cNvPr id="61" name="Text Placeholder 54">
            <a:extLst>
              <a:ext uri="{FF2B5EF4-FFF2-40B4-BE49-F238E27FC236}">
                <a16:creationId xmlns:a16="http://schemas.microsoft.com/office/drawing/2014/main" id="{B17C8C12-BB42-B944-8743-2B6534EF76D9}"/>
              </a:ext>
            </a:extLst>
          </p:cNvPr>
          <p:cNvSpPr>
            <a:spLocks noGrp="1"/>
          </p:cNvSpPr>
          <p:nvPr>
            <p:ph type="body" sz="quarter" idx="26" hasCustomPrompt="1"/>
          </p:nvPr>
        </p:nvSpPr>
        <p:spPr>
          <a:xfrm>
            <a:off x="6327476" y="3752164"/>
            <a:ext cx="2264617" cy="2249488"/>
          </a:xfrm>
          <a:prstGeom prst="rect">
            <a:avLst/>
          </a:prstGeom>
        </p:spPr>
        <p:txBody>
          <a:bodyPr>
            <a:normAutofit/>
          </a:bodyPr>
          <a:lstStyle>
            <a:lvl1pPr marL="0" indent="0">
              <a:buNone/>
              <a:defRPr sz="1600" b="0" i="0">
                <a:solidFill>
                  <a:srgbClr val="666F7A"/>
                </a:solidFill>
                <a:latin typeface="Source Sans Pro Light" panose="020F0302020204030204" pitchFamily="34" charset="0"/>
                <a:ea typeface="Helvetica Neue Light" panose="02000403000000020004" pitchFamily="2" charset="0"/>
                <a:cs typeface="Source Sans Pro Light" panose="020F0302020204030204" pitchFamily="34" charset="0"/>
              </a:defRPr>
            </a:lvl1pPr>
            <a:lvl2pPr marL="457200" indent="0">
              <a:buNone/>
              <a:defRPr/>
            </a:lvl2pPr>
          </a:lstStyle>
          <a:p>
            <a:pPr lvl="0"/>
            <a:r>
              <a:rPr lang="en-US"/>
              <a:t>Name Surname</a:t>
            </a:r>
          </a:p>
          <a:p>
            <a:pPr lvl="0"/>
            <a:r>
              <a:rPr lang="en-US"/>
              <a:t>Bio copy goes here</a:t>
            </a:r>
          </a:p>
        </p:txBody>
      </p:sp>
      <p:sp>
        <p:nvSpPr>
          <p:cNvPr id="62" name="Text Placeholder 54">
            <a:extLst>
              <a:ext uri="{FF2B5EF4-FFF2-40B4-BE49-F238E27FC236}">
                <a16:creationId xmlns:a16="http://schemas.microsoft.com/office/drawing/2014/main" id="{F6049C2C-F209-3D45-9353-D4B1CD50A61B}"/>
              </a:ext>
            </a:extLst>
          </p:cNvPr>
          <p:cNvSpPr>
            <a:spLocks noGrp="1"/>
          </p:cNvSpPr>
          <p:nvPr>
            <p:ph type="body" sz="quarter" idx="27" hasCustomPrompt="1"/>
          </p:nvPr>
        </p:nvSpPr>
        <p:spPr>
          <a:xfrm>
            <a:off x="9089183" y="3752164"/>
            <a:ext cx="2264617" cy="2249488"/>
          </a:xfrm>
          <a:prstGeom prst="rect">
            <a:avLst/>
          </a:prstGeom>
        </p:spPr>
        <p:txBody>
          <a:bodyPr>
            <a:normAutofit/>
          </a:bodyPr>
          <a:lstStyle>
            <a:lvl1pPr marL="0" indent="0">
              <a:buNone/>
              <a:defRPr sz="1600" b="0" i="0">
                <a:solidFill>
                  <a:srgbClr val="666F7A"/>
                </a:solidFill>
                <a:latin typeface="Source Sans Pro Light" panose="020F0302020204030204" pitchFamily="34" charset="0"/>
                <a:ea typeface="Helvetica Neue Light" panose="02000403000000020004" pitchFamily="2" charset="0"/>
                <a:cs typeface="Source Sans Pro Light" panose="020F0302020204030204" pitchFamily="34" charset="0"/>
              </a:defRPr>
            </a:lvl1pPr>
            <a:lvl2pPr marL="457200" indent="0">
              <a:buNone/>
              <a:defRPr/>
            </a:lvl2pPr>
          </a:lstStyle>
          <a:p>
            <a:pPr lvl="0"/>
            <a:r>
              <a:rPr lang="en-US"/>
              <a:t>Name Surname</a:t>
            </a:r>
          </a:p>
          <a:p>
            <a:pPr lvl="0"/>
            <a:r>
              <a:rPr lang="en-US"/>
              <a:t>Bio copy goes here</a:t>
            </a:r>
          </a:p>
        </p:txBody>
      </p:sp>
    </p:spTree>
    <p:extLst>
      <p:ext uri="{BB962C8B-B14F-4D97-AF65-F5344CB8AC3E}">
        <p14:creationId xmlns:p14="http://schemas.microsoft.com/office/powerpoint/2010/main" val="701696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bullet and chart optio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88A823-8F20-1F42-A2A9-5FD86F01BD23}"/>
              </a:ext>
            </a:extLst>
          </p:cNvPr>
          <p:cNvSpPr>
            <a:spLocks noGrp="1"/>
          </p:cNvSpPr>
          <p:nvPr>
            <p:ph type="sldNum" sz="quarter" idx="12"/>
          </p:nvPr>
        </p:nvSpPr>
        <p:spPr/>
        <p:txBody>
          <a:bodyPr/>
          <a:lstStyle/>
          <a:p>
            <a:fld id="{51852E6E-391C-2B43-8728-B1D6217295BE}" type="slidenum">
              <a:rPr lang="en-US" smtClean="0"/>
              <a:t>‹#›</a:t>
            </a:fld>
            <a:endParaRPr lang="en-US"/>
          </a:p>
        </p:txBody>
      </p:sp>
      <p:sp>
        <p:nvSpPr>
          <p:cNvPr id="6" name="Title 1">
            <a:extLst>
              <a:ext uri="{FF2B5EF4-FFF2-40B4-BE49-F238E27FC236}">
                <a16:creationId xmlns:a16="http://schemas.microsoft.com/office/drawing/2014/main" id="{18B6EDEC-AA5F-B049-9661-A9121F59CEB6}"/>
              </a:ext>
            </a:extLst>
          </p:cNvPr>
          <p:cNvSpPr>
            <a:spLocks noGrp="1"/>
          </p:cNvSpPr>
          <p:nvPr>
            <p:ph type="title" hasCustomPrompt="1"/>
          </p:nvPr>
        </p:nvSpPr>
        <p:spPr>
          <a:xfrm>
            <a:off x="838200" y="365125"/>
            <a:ext cx="10515600" cy="1325563"/>
          </a:xfrm>
        </p:spPr>
        <p:txBody>
          <a:bodyPr>
            <a:normAutofit/>
          </a:bodyPr>
          <a:lstStyle>
            <a:lvl1pPr>
              <a:defRPr sz="2500">
                <a:solidFill>
                  <a:srgbClr val="EF4327"/>
                </a:solidFill>
              </a:defRPr>
            </a:lvl1pPr>
          </a:lstStyle>
          <a:p>
            <a:r>
              <a:rPr lang="en-US"/>
              <a:t>Slide title</a:t>
            </a:r>
          </a:p>
        </p:txBody>
      </p:sp>
      <p:grpSp>
        <p:nvGrpSpPr>
          <p:cNvPr id="7" name="Group 8">
            <a:extLst>
              <a:ext uri="{FF2B5EF4-FFF2-40B4-BE49-F238E27FC236}">
                <a16:creationId xmlns:a16="http://schemas.microsoft.com/office/drawing/2014/main" id="{1CD030CD-3890-794A-AAC5-0C5443CE4A85}"/>
              </a:ext>
            </a:extLst>
          </p:cNvPr>
          <p:cNvGrpSpPr>
            <a:grpSpLocks/>
          </p:cNvGrpSpPr>
          <p:nvPr userDrawn="1"/>
        </p:nvGrpSpPr>
        <p:grpSpPr bwMode="auto">
          <a:xfrm>
            <a:off x="0" y="581025"/>
            <a:ext cx="663575" cy="892175"/>
            <a:chOff x="0" y="581818"/>
            <a:chExt cx="664058" cy="892175"/>
          </a:xfrm>
        </p:grpSpPr>
        <p:cxnSp>
          <p:nvCxnSpPr>
            <p:cNvPr id="8" name="Straight Connector 7">
              <a:extLst>
                <a:ext uri="{FF2B5EF4-FFF2-40B4-BE49-F238E27FC236}">
                  <a16:creationId xmlns:a16="http://schemas.microsoft.com/office/drawing/2014/main" id="{A714C753-78E0-E342-88F6-77C28BB06E1D}"/>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9" name="Group 10">
              <a:extLst>
                <a:ext uri="{FF2B5EF4-FFF2-40B4-BE49-F238E27FC236}">
                  <a16:creationId xmlns:a16="http://schemas.microsoft.com/office/drawing/2014/main" id="{ECB13B7C-A6CA-4243-A5DC-9564203E241D}"/>
                </a:ext>
              </a:extLst>
            </p:cNvPr>
            <p:cNvGrpSpPr>
              <a:grpSpLocks/>
            </p:cNvGrpSpPr>
            <p:nvPr userDrawn="1"/>
          </p:nvGrpSpPr>
          <p:grpSpPr bwMode="auto">
            <a:xfrm>
              <a:off x="0" y="1035842"/>
              <a:ext cx="664058" cy="281969"/>
              <a:chOff x="-271757" y="1035843"/>
              <a:chExt cx="935815" cy="0"/>
            </a:xfrm>
          </p:grpSpPr>
          <p:cxnSp>
            <p:nvCxnSpPr>
              <p:cNvPr id="10" name="Straight Connector 9">
                <a:extLst>
                  <a:ext uri="{FF2B5EF4-FFF2-40B4-BE49-F238E27FC236}">
                    <a16:creationId xmlns:a16="http://schemas.microsoft.com/office/drawing/2014/main" id="{2AB94BED-0A03-794B-BB4E-02CECB7EAE2C}"/>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A6361F-818C-304C-A833-6DC99D4666F2}"/>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grpSp>
        <p:nvGrpSpPr>
          <p:cNvPr id="12" name="Group 4">
            <a:extLst>
              <a:ext uri="{FF2B5EF4-FFF2-40B4-BE49-F238E27FC236}">
                <a16:creationId xmlns:a16="http://schemas.microsoft.com/office/drawing/2014/main" id="{F21E6C8E-1EFD-9245-9F04-E7B8D672478C}"/>
              </a:ext>
            </a:extLst>
          </p:cNvPr>
          <p:cNvGrpSpPr>
            <a:grpSpLocks/>
          </p:cNvGrpSpPr>
          <p:nvPr userDrawn="1"/>
        </p:nvGrpSpPr>
        <p:grpSpPr bwMode="auto">
          <a:xfrm>
            <a:off x="8153400" y="444754"/>
            <a:ext cx="5503863" cy="1382713"/>
            <a:chOff x="8466598" y="5618206"/>
            <a:chExt cx="4685165" cy="1178010"/>
          </a:xfrm>
        </p:grpSpPr>
        <p:pic>
          <p:nvPicPr>
            <p:cNvPr id="13" name="Picture 12">
              <a:extLst>
                <a:ext uri="{FF2B5EF4-FFF2-40B4-BE49-F238E27FC236}">
                  <a16:creationId xmlns:a16="http://schemas.microsoft.com/office/drawing/2014/main" id="{1AD2F69A-A104-624E-9E1B-21A31A15C0C2}"/>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r="-1610"/>
            <a:stretch>
              <a:fillRect/>
            </a:stretch>
          </p:blipFill>
          <p:spPr bwMode="auto">
            <a:xfrm>
              <a:off x="8466598" y="6136155"/>
              <a:ext cx="4685165" cy="66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a:extLst>
                <a:ext uri="{FF2B5EF4-FFF2-40B4-BE49-F238E27FC236}">
                  <a16:creationId xmlns:a16="http://schemas.microsoft.com/office/drawing/2014/main" id="{8A86E93D-D3D1-6C47-9B1B-F23E344BA673}"/>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83074" y="5618206"/>
              <a:ext cx="3058137" cy="55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Chart Placeholder 21">
            <a:extLst>
              <a:ext uri="{FF2B5EF4-FFF2-40B4-BE49-F238E27FC236}">
                <a16:creationId xmlns:a16="http://schemas.microsoft.com/office/drawing/2014/main" id="{6F63ED80-F9D6-0443-BAA5-8F97451AE797}"/>
              </a:ext>
            </a:extLst>
          </p:cNvPr>
          <p:cNvSpPr>
            <a:spLocks noGrp="1"/>
          </p:cNvSpPr>
          <p:nvPr>
            <p:ph type="chart" sz="quarter" idx="14" hasCustomPrompt="1"/>
          </p:nvPr>
        </p:nvSpPr>
        <p:spPr>
          <a:xfrm>
            <a:off x="6324600" y="2019301"/>
            <a:ext cx="4572000" cy="3795712"/>
          </a:xfrm>
          <a:prstGeom prst="rect">
            <a:avLst/>
          </a:prstGeom>
        </p:spPr>
        <p:txBody>
          <a:bodyPr/>
          <a:lstStyle>
            <a:lvl1pPr marL="0" indent="0">
              <a:buNone/>
              <a:defRPr sz="2000" b="0" i="0">
                <a:solidFill>
                  <a:schemeClr val="tx2"/>
                </a:solidFill>
                <a:latin typeface="Source Sans Pro" panose="020B0503030403020204" pitchFamily="34" charset="0"/>
                <a:ea typeface="Source Sans Pro" panose="020B0503030403020204" pitchFamily="34" charset="0"/>
              </a:defRPr>
            </a:lvl1pPr>
          </a:lstStyle>
          <a:p>
            <a:r>
              <a:rPr lang="en-US"/>
              <a:t>chart</a:t>
            </a:r>
          </a:p>
        </p:txBody>
      </p:sp>
      <p:sp>
        <p:nvSpPr>
          <p:cNvPr id="16" name="Text Placeholder 13">
            <a:extLst>
              <a:ext uri="{FF2B5EF4-FFF2-40B4-BE49-F238E27FC236}">
                <a16:creationId xmlns:a16="http://schemas.microsoft.com/office/drawing/2014/main" id="{28EEC2EA-7204-6A42-B4B1-E8FE30712A91}"/>
              </a:ext>
            </a:extLst>
          </p:cNvPr>
          <p:cNvSpPr>
            <a:spLocks noGrp="1"/>
          </p:cNvSpPr>
          <p:nvPr>
            <p:ph type="body" sz="quarter" idx="15" hasCustomPrompt="1"/>
          </p:nvPr>
        </p:nvSpPr>
        <p:spPr>
          <a:xfrm>
            <a:off x="838201" y="2019301"/>
            <a:ext cx="5313362" cy="89642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1600" b="0" i="0" smtClean="0">
                <a:solidFill>
                  <a:schemeClr val="tx2"/>
                </a:solidFill>
                <a:effectLst/>
                <a:latin typeface="Source Sans Pro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set as  Source Sans 16pt</a:t>
            </a:r>
          </a:p>
        </p:txBody>
      </p:sp>
      <p:sp>
        <p:nvSpPr>
          <p:cNvPr id="17" name="Content Placeholder 5">
            <a:extLst>
              <a:ext uri="{FF2B5EF4-FFF2-40B4-BE49-F238E27FC236}">
                <a16:creationId xmlns:a16="http://schemas.microsoft.com/office/drawing/2014/main" id="{6CB2F492-56AF-C049-9A93-AA04B4E6AF45}"/>
              </a:ext>
            </a:extLst>
          </p:cNvPr>
          <p:cNvSpPr>
            <a:spLocks noGrp="1"/>
          </p:cNvSpPr>
          <p:nvPr>
            <p:ph sz="quarter" idx="16" hasCustomPrompt="1"/>
          </p:nvPr>
        </p:nvSpPr>
        <p:spPr>
          <a:xfrm>
            <a:off x="838200" y="3122613"/>
            <a:ext cx="5313363" cy="210185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sz="1600" b="0" i="0">
                <a:solidFill>
                  <a:srgbClr val="666F7A"/>
                </a:solidFill>
                <a:latin typeface="Source Sans Pro Light" panose="020F0302020204030204" pitchFamily="34" charset="0"/>
                <a:cs typeface="Source Sans Pro Light" panose="020F0302020204030204" pitchFamily="34" charset="0"/>
              </a:defRPr>
            </a:lvl1pPr>
            <a:lvl2pPr marL="457200" indent="0">
              <a:buClr>
                <a:srgbClr val="EF5A3B"/>
              </a:buClr>
              <a:buSzPct val="170000"/>
              <a:buNone/>
              <a:defRPr sz="1600" b="0" i="0">
                <a:latin typeface="Source Sans Pro Light" panose="020F0302020204030204" pitchFamily="34" charset="0"/>
                <a:cs typeface="Source Sans Pro Light" panose="020F0302020204030204" pitchFamily="34" charset="0"/>
              </a:defRPr>
            </a:lvl2pPr>
            <a:lvl3pPr marL="914400" indent="0">
              <a:buClr>
                <a:srgbClr val="EF5A3B"/>
              </a:buClr>
              <a:buSzPct val="170000"/>
              <a:buNone/>
              <a:defRPr sz="1600" b="0" i="0">
                <a:latin typeface="Source Sans Pro Light" panose="020F0302020204030204" pitchFamily="34" charset="0"/>
                <a:cs typeface="Source Sans Pro Light" panose="020F0302020204030204" pitchFamily="34" charset="0"/>
              </a:defRPr>
            </a:lvl3pPr>
            <a:lvl4pPr marL="1371600" indent="0">
              <a:buClr>
                <a:srgbClr val="EF5A3B"/>
              </a:buClr>
              <a:buSzPct val="170000"/>
              <a:buNone/>
              <a:defRPr sz="1600" b="0" i="0">
                <a:latin typeface="Source Sans Pro Light" panose="020F0302020204030204" pitchFamily="34" charset="0"/>
                <a:cs typeface="Source Sans Pro Light" panose="020F0302020204030204" pitchFamily="34" charset="0"/>
              </a:defRPr>
            </a:lvl4pPr>
            <a:lvl5pPr marL="1828800" indent="0">
              <a:buClr>
                <a:srgbClr val="EF5A3B"/>
              </a:buClr>
              <a:buSzPct val="170000"/>
              <a:buNone/>
              <a:defRPr sz="1600" b="0" i="0">
                <a:latin typeface="Source Sans Pro Light" panose="020F0302020204030204" pitchFamily="34" charset="0"/>
                <a:cs typeface="Source Sans Pro Light" panose="020F0302020204030204" pitchFamily="34" charset="0"/>
              </a:defRPr>
            </a:lvl5pPr>
          </a:lstStyle>
          <a:p>
            <a:pPr lvl="0"/>
            <a:r>
              <a:rPr lang="en-US"/>
              <a:t>Copy Bullet one - Source Sans 16pt</a:t>
            </a:r>
          </a:p>
          <a:p>
            <a:pPr lvl="0"/>
            <a:r>
              <a:rPr lang="en-US"/>
              <a:t>Copy Bullet two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a:t>Copy Bullet three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a:t>Copy Bullet four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endParaRPr lang="en-US"/>
          </a:p>
          <a:p>
            <a:pPr lvl="0"/>
            <a:endParaRPr lang="en-US"/>
          </a:p>
          <a:p>
            <a:pPr lvl="0"/>
            <a:endParaRPr lang="en-US"/>
          </a:p>
        </p:txBody>
      </p:sp>
    </p:spTree>
    <p:extLst>
      <p:ext uri="{BB962C8B-B14F-4D97-AF65-F5344CB8AC3E}">
        <p14:creationId xmlns:p14="http://schemas.microsoft.com/office/powerpoint/2010/main" val="742288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copy and media optio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88A823-8F20-1F42-A2A9-5FD86F01BD23}"/>
              </a:ext>
            </a:extLst>
          </p:cNvPr>
          <p:cNvSpPr>
            <a:spLocks noGrp="1"/>
          </p:cNvSpPr>
          <p:nvPr>
            <p:ph type="sldNum" sz="quarter" idx="12"/>
          </p:nvPr>
        </p:nvSpPr>
        <p:spPr/>
        <p:txBody>
          <a:bodyPr/>
          <a:lstStyle/>
          <a:p>
            <a:fld id="{51852E6E-391C-2B43-8728-B1D6217295BE}" type="slidenum">
              <a:rPr lang="en-US" smtClean="0"/>
              <a:t>‹#›</a:t>
            </a:fld>
            <a:endParaRPr lang="en-US"/>
          </a:p>
        </p:txBody>
      </p:sp>
      <p:sp>
        <p:nvSpPr>
          <p:cNvPr id="6" name="Title 1">
            <a:extLst>
              <a:ext uri="{FF2B5EF4-FFF2-40B4-BE49-F238E27FC236}">
                <a16:creationId xmlns:a16="http://schemas.microsoft.com/office/drawing/2014/main" id="{18B6EDEC-AA5F-B049-9661-A9121F59CEB6}"/>
              </a:ext>
            </a:extLst>
          </p:cNvPr>
          <p:cNvSpPr>
            <a:spLocks noGrp="1"/>
          </p:cNvSpPr>
          <p:nvPr>
            <p:ph type="title" hasCustomPrompt="1"/>
          </p:nvPr>
        </p:nvSpPr>
        <p:spPr>
          <a:xfrm>
            <a:off x="838200" y="365125"/>
            <a:ext cx="10515600" cy="1325563"/>
          </a:xfrm>
        </p:spPr>
        <p:txBody>
          <a:bodyPr>
            <a:normAutofit/>
          </a:bodyPr>
          <a:lstStyle>
            <a:lvl1pPr>
              <a:defRPr sz="2500">
                <a:solidFill>
                  <a:srgbClr val="EF4327"/>
                </a:solidFill>
              </a:defRPr>
            </a:lvl1pPr>
          </a:lstStyle>
          <a:p>
            <a:r>
              <a:rPr lang="en-US"/>
              <a:t>Slide title</a:t>
            </a:r>
          </a:p>
        </p:txBody>
      </p:sp>
      <p:grpSp>
        <p:nvGrpSpPr>
          <p:cNvPr id="7" name="Group 8">
            <a:extLst>
              <a:ext uri="{FF2B5EF4-FFF2-40B4-BE49-F238E27FC236}">
                <a16:creationId xmlns:a16="http://schemas.microsoft.com/office/drawing/2014/main" id="{1CD030CD-3890-794A-AAC5-0C5443CE4A85}"/>
              </a:ext>
            </a:extLst>
          </p:cNvPr>
          <p:cNvGrpSpPr>
            <a:grpSpLocks/>
          </p:cNvGrpSpPr>
          <p:nvPr userDrawn="1"/>
        </p:nvGrpSpPr>
        <p:grpSpPr bwMode="auto">
          <a:xfrm>
            <a:off x="0" y="581025"/>
            <a:ext cx="663575" cy="892175"/>
            <a:chOff x="0" y="581818"/>
            <a:chExt cx="664058" cy="892175"/>
          </a:xfrm>
        </p:grpSpPr>
        <p:cxnSp>
          <p:nvCxnSpPr>
            <p:cNvPr id="8" name="Straight Connector 7">
              <a:extLst>
                <a:ext uri="{FF2B5EF4-FFF2-40B4-BE49-F238E27FC236}">
                  <a16:creationId xmlns:a16="http://schemas.microsoft.com/office/drawing/2014/main" id="{A714C753-78E0-E342-88F6-77C28BB06E1D}"/>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9" name="Group 10">
              <a:extLst>
                <a:ext uri="{FF2B5EF4-FFF2-40B4-BE49-F238E27FC236}">
                  <a16:creationId xmlns:a16="http://schemas.microsoft.com/office/drawing/2014/main" id="{ECB13B7C-A6CA-4243-A5DC-9564203E241D}"/>
                </a:ext>
              </a:extLst>
            </p:cNvPr>
            <p:cNvGrpSpPr>
              <a:grpSpLocks/>
            </p:cNvGrpSpPr>
            <p:nvPr userDrawn="1"/>
          </p:nvGrpSpPr>
          <p:grpSpPr bwMode="auto">
            <a:xfrm>
              <a:off x="0" y="1035842"/>
              <a:ext cx="664058" cy="281969"/>
              <a:chOff x="-271757" y="1035843"/>
              <a:chExt cx="935815" cy="0"/>
            </a:xfrm>
          </p:grpSpPr>
          <p:cxnSp>
            <p:nvCxnSpPr>
              <p:cNvPr id="10" name="Straight Connector 9">
                <a:extLst>
                  <a:ext uri="{FF2B5EF4-FFF2-40B4-BE49-F238E27FC236}">
                    <a16:creationId xmlns:a16="http://schemas.microsoft.com/office/drawing/2014/main" id="{2AB94BED-0A03-794B-BB4E-02CECB7EAE2C}"/>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A6361F-818C-304C-A833-6DC99D4666F2}"/>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grpSp>
        <p:nvGrpSpPr>
          <p:cNvPr id="12" name="Group 4">
            <a:extLst>
              <a:ext uri="{FF2B5EF4-FFF2-40B4-BE49-F238E27FC236}">
                <a16:creationId xmlns:a16="http://schemas.microsoft.com/office/drawing/2014/main" id="{F21E6C8E-1EFD-9245-9F04-E7B8D672478C}"/>
              </a:ext>
            </a:extLst>
          </p:cNvPr>
          <p:cNvGrpSpPr>
            <a:grpSpLocks/>
          </p:cNvGrpSpPr>
          <p:nvPr userDrawn="1"/>
        </p:nvGrpSpPr>
        <p:grpSpPr bwMode="auto">
          <a:xfrm>
            <a:off x="8153400" y="444754"/>
            <a:ext cx="5503863" cy="1382713"/>
            <a:chOff x="8466598" y="5618206"/>
            <a:chExt cx="4685165" cy="1178010"/>
          </a:xfrm>
        </p:grpSpPr>
        <p:pic>
          <p:nvPicPr>
            <p:cNvPr id="13" name="Picture 12">
              <a:extLst>
                <a:ext uri="{FF2B5EF4-FFF2-40B4-BE49-F238E27FC236}">
                  <a16:creationId xmlns:a16="http://schemas.microsoft.com/office/drawing/2014/main" id="{1AD2F69A-A104-624E-9E1B-21A31A15C0C2}"/>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r="-1610"/>
            <a:stretch>
              <a:fillRect/>
            </a:stretch>
          </p:blipFill>
          <p:spPr bwMode="auto">
            <a:xfrm>
              <a:off x="8466598" y="6136155"/>
              <a:ext cx="4685165" cy="66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a:extLst>
                <a:ext uri="{FF2B5EF4-FFF2-40B4-BE49-F238E27FC236}">
                  <a16:creationId xmlns:a16="http://schemas.microsoft.com/office/drawing/2014/main" id="{8A86E93D-D3D1-6C47-9B1B-F23E344BA673}"/>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83074" y="5618206"/>
              <a:ext cx="3058137" cy="55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Media Placeholder 19">
            <a:extLst>
              <a:ext uri="{FF2B5EF4-FFF2-40B4-BE49-F238E27FC236}">
                <a16:creationId xmlns:a16="http://schemas.microsoft.com/office/drawing/2014/main" id="{057F5B1A-F2FB-B048-ADD2-6E1A7E92BDFF}"/>
              </a:ext>
            </a:extLst>
          </p:cNvPr>
          <p:cNvSpPr>
            <a:spLocks noGrp="1"/>
          </p:cNvSpPr>
          <p:nvPr>
            <p:ph type="media" sz="quarter" idx="14" hasCustomPrompt="1"/>
          </p:nvPr>
        </p:nvSpPr>
        <p:spPr>
          <a:xfrm>
            <a:off x="6159500" y="2019302"/>
            <a:ext cx="5605463" cy="3967162"/>
          </a:xfrm>
          <a:prstGeom prst="rect">
            <a:avLst/>
          </a:prstGeom>
        </p:spPr>
        <p:txBody>
          <a:bodyPr/>
          <a:lstStyle>
            <a:lvl1pPr marL="0" indent="0">
              <a:buNone/>
              <a:defRPr sz="2000" b="0" i="0">
                <a:solidFill>
                  <a:schemeClr val="tx2"/>
                </a:solidFill>
                <a:latin typeface="Source Sans Pro" panose="020B0503030403020204" pitchFamily="34" charset="0"/>
                <a:ea typeface="Source Sans Pro" panose="020B0503030403020204" pitchFamily="34" charset="0"/>
              </a:defRPr>
            </a:lvl1pPr>
          </a:lstStyle>
          <a:p>
            <a:r>
              <a:rPr lang="en-US"/>
              <a:t>media </a:t>
            </a:r>
          </a:p>
        </p:txBody>
      </p:sp>
      <p:sp>
        <p:nvSpPr>
          <p:cNvPr id="17" name="Text Placeholder 13">
            <a:extLst>
              <a:ext uri="{FF2B5EF4-FFF2-40B4-BE49-F238E27FC236}">
                <a16:creationId xmlns:a16="http://schemas.microsoft.com/office/drawing/2014/main" id="{6A2767FB-0513-B148-81A2-59251B8678D9}"/>
              </a:ext>
            </a:extLst>
          </p:cNvPr>
          <p:cNvSpPr>
            <a:spLocks noGrp="1"/>
          </p:cNvSpPr>
          <p:nvPr>
            <p:ph type="body" sz="quarter" idx="15" hasCustomPrompt="1"/>
          </p:nvPr>
        </p:nvSpPr>
        <p:spPr>
          <a:xfrm>
            <a:off x="838201" y="2019301"/>
            <a:ext cx="5135087" cy="89642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1600" b="0" i="0">
                <a:solidFill>
                  <a:schemeClr val="tx2"/>
                </a:solidFill>
                <a:effectLst/>
                <a:latin typeface="Source Sans Pro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set as  Source Sans 16pt</a:t>
            </a:r>
          </a:p>
        </p:txBody>
      </p:sp>
      <p:sp>
        <p:nvSpPr>
          <p:cNvPr id="18" name="Text Placeholder 13">
            <a:extLst>
              <a:ext uri="{FF2B5EF4-FFF2-40B4-BE49-F238E27FC236}">
                <a16:creationId xmlns:a16="http://schemas.microsoft.com/office/drawing/2014/main" id="{CA59CC3B-C018-DC4C-919D-A080AF674778}"/>
              </a:ext>
            </a:extLst>
          </p:cNvPr>
          <p:cNvSpPr>
            <a:spLocks noGrp="1"/>
          </p:cNvSpPr>
          <p:nvPr>
            <p:ph type="body" sz="quarter" idx="16" hasCustomPrompt="1"/>
          </p:nvPr>
        </p:nvSpPr>
        <p:spPr>
          <a:xfrm>
            <a:off x="838201" y="3052507"/>
            <a:ext cx="4265254" cy="255455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1600" b="0" i="0" smtClean="0">
                <a:solidFill>
                  <a:srgbClr val="666F7A"/>
                </a:solidFill>
                <a:effectLst/>
                <a:latin typeface="Source Sans Pro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set as  Source Sans 16pt over two column grid, Body copy set as  Source Sans 16pt over two column grid, Body copy set as  Source Sans 16pt over two column grid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set as  Source Sans 16pt over two column grid, Body copy set as  Source Sans 16pt over two column grid, Body copy set as  Source Sans 16pt over two column grid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609020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optio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88A823-8F20-1F42-A2A9-5FD86F01BD23}"/>
              </a:ext>
            </a:extLst>
          </p:cNvPr>
          <p:cNvSpPr>
            <a:spLocks noGrp="1"/>
          </p:cNvSpPr>
          <p:nvPr>
            <p:ph type="sldNum" sz="quarter" idx="12"/>
          </p:nvPr>
        </p:nvSpPr>
        <p:spPr/>
        <p:txBody>
          <a:bodyPr/>
          <a:lstStyle/>
          <a:p>
            <a:fld id="{51852E6E-391C-2B43-8728-B1D6217295BE}" type="slidenum">
              <a:rPr lang="en-US" smtClean="0"/>
              <a:t>‹#›</a:t>
            </a:fld>
            <a:endParaRPr lang="en-US"/>
          </a:p>
        </p:txBody>
      </p:sp>
      <p:sp>
        <p:nvSpPr>
          <p:cNvPr id="6" name="Title 1">
            <a:extLst>
              <a:ext uri="{FF2B5EF4-FFF2-40B4-BE49-F238E27FC236}">
                <a16:creationId xmlns:a16="http://schemas.microsoft.com/office/drawing/2014/main" id="{18B6EDEC-AA5F-B049-9661-A9121F59CEB6}"/>
              </a:ext>
            </a:extLst>
          </p:cNvPr>
          <p:cNvSpPr>
            <a:spLocks noGrp="1"/>
          </p:cNvSpPr>
          <p:nvPr>
            <p:ph type="title" hasCustomPrompt="1"/>
          </p:nvPr>
        </p:nvSpPr>
        <p:spPr>
          <a:xfrm>
            <a:off x="838200" y="365125"/>
            <a:ext cx="10515600" cy="1325563"/>
          </a:xfrm>
        </p:spPr>
        <p:txBody>
          <a:bodyPr>
            <a:normAutofit/>
          </a:bodyPr>
          <a:lstStyle>
            <a:lvl1pPr>
              <a:defRPr sz="2500">
                <a:solidFill>
                  <a:srgbClr val="EF4327"/>
                </a:solidFill>
              </a:defRPr>
            </a:lvl1pPr>
          </a:lstStyle>
          <a:p>
            <a:r>
              <a:rPr lang="en-US"/>
              <a:t>Slide title</a:t>
            </a:r>
          </a:p>
        </p:txBody>
      </p:sp>
      <p:grpSp>
        <p:nvGrpSpPr>
          <p:cNvPr id="7" name="Group 8">
            <a:extLst>
              <a:ext uri="{FF2B5EF4-FFF2-40B4-BE49-F238E27FC236}">
                <a16:creationId xmlns:a16="http://schemas.microsoft.com/office/drawing/2014/main" id="{1CD030CD-3890-794A-AAC5-0C5443CE4A85}"/>
              </a:ext>
            </a:extLst>
          </p:cNvPr>
          <p:cNvGrpSpPr>
            <a:grpSpLocks/>
          </p:cNvGrpSpPr>
          <p:nvPr userDrawn="1"/>
        </p:nvGrpSpPr>
        <p:grpSpPr bwMode="auto">
          <a:xfrm>
            <a:off x="0" y="581025"/>
            <a:ext cx="663575" cy="892175"/>
            <a:chOff x="0" y="581818"/>
            <a:chExt cx="664058" cy="892175"/>
          </a:xfrm>
        </p:grpSpPr>
        <p:cxnSp>
          <p:nvCxnSpPr>
            <p:cNvPr id="8" name="Straight Connector 7">
              <a:extLst>
                <a:ext uri="{FF2B5EF4-FFF2-40B4-BE49-F238E27FC236}">
                  <a16:creationId xmlns:a16="http://schemas.microsoft.com/office/drawing/2014/main" id="{A714C753-78E0-E342-88F6-77C28BB06E1D}"/>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9" name="Group 10">
              <a:extLst>
                <a:ext uri="{FF2B5EF4-FFF2-40B4-BE49-F238E27FC236}">
                  <a16:creationId xmlns:a16="http://schemas.microsoft.com/office/drawing/2014/main" id="{ECB13B7C-A6CA-4243-A5DC-9564203E241D}"/>
                </a:ext>
              </a:extLst>
            </p:cNvPr>
            <p:cNvGrpSpPr>
              <a:grpSpLocks/>
            </p:cNvGrpSpPr>
            <p:nvPr userDrawn="1"/>
          </p:nvGrpSpPr>
          <p:grpSpPr bwMode="auto">
            <a:xfrm>
              <a:off x="0" y="1035842"/>
              <a:ext cx="664058" cy="281969"/>
              <a:chOff x="-271757" y="1035843"/>
              <a:chExt cx="935815" cy="0"/>
            </a:xfrm>
          </p:grpSpPr>
          <p:cxnSp>
            <p:nvCxnSpPr>
              <p:cNvPr id="10" name="Straight Connector 9">
                <a:extLst>
                  <a:ext uri="{FF2B5EF4-FFF2-40B4-BE49-F238E27FC236}">
                    <a16:creationId xmlns:a16="http://schemas.microsoft.com/office/drawing/2014/main" id="{2AB94BED-0A03-794B-BB4E-02CECB7EAE2C}"/>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A6361F-818C-304C-A833-6DC99D4666F2}"/>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12" name="Table Placeholder 11">
            <a:extLst>
              <a:ext uri="{FF2B5EF4-FFF2-40B4-BE49-F238E27FC236}">
                <a16:creationId xmlns:a16="http://schemas.microsoft.com/office/drawing/2014/main" id="{01A22DB9-A405-554C-9A87-2A02D4C7FDF1}"/>
              </a:ext>
            </a:extLst>
          </p:cNvPr>
          <p:cNvSpPr>
            <a:spLocks noGrp="1"/>
          </p:cNvSpPr>
          <p:nvPr>
            <p:ph type="tbl" sz="quarter" idx="13" hasCustomPrompt="1"/>
          </p:nvPr>
        </p:nvSpPr>
        <p:spPr>
          <a:xfrm>
            <a:off x="838200" y="2160588"/>
            <a:ext cx="10515600" cy="3670300"/>
          </a:xfrm>
          <a:prstGeom prst="rect">
            <a:avLst/>
          </a:prstGeom>
        </p:spPr>
        <p:txBody>
          <a:bodyPr/>
          <a:lstStyle>
            <a:lvl1pPr marL="0" indent="0">
              <a:buNone/>
              <a:defRPr sz="2000" b="0" i="0">
                <a:solidFill>
                  <a:schemeClr val="tx2"/>
                </a:solidFill>
                <a:latin typeface="Source Sans Pro" panose="020B0503030403020204" pitchFamily="34" charset="0"/>
                <a:ea typeface="Source Sans Pro" panose="020B0503030403020204" pitchFamily="34" charset="0"/>
              </a:defRPr>
            </a:lvl1pPr>
          </a:lstStyle>
          <a:p>
            <a:r>
              <a:rPr lang="en-US"/>
              <a:t>table</a:t>
            </a:r>
          </a:p>
        </p:txBody>
      </p:sp>
    </p:spTree>
    <p:extLst>
      <p:ext uri="{BB962C8B-B14F-4D97-AF65-F5344CB8AC3E}">
        <p14:creationId xmlns:p14="http://schemas.microsoft.com/office/powerpoint/2010/main" val="2912928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2ABD71-2261-F04B-9F2D-39013BAB8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947065"/>
          </a:xfrm>
          <a:prstGeom prst="rect">
            <a:avLst/>
          </a:prstGeom>
        </p:spPr>
      </p:pic>
      <p:cxnSp>
        <p:nvCxnSpPr>
          <p:cNvPr id="9" name="Straight Connector 8">
            <a:extLst>
              <a:ext uri="{FF2B5EF4-FFF2-40B4-BE49-F238E27FC236}">
                <a16:creationId xmlns:a16="http://schemas.microsoft.com/office/drawing/2014/main" id="{096AFC2B-B2E1-8148-BDA5-F6BE2407AF01}"/>
              </a:ext>
            </a:extLst>
          </p:cNvPr>
          <p:cNvCxnSpPr>
            <a:cxnSpLocks/>
          </p:cNvCxnSpPr>
          <p:nvPr userDrawn="1"/>
        </p:nvCxnSpPr>
        <p:spPr>
          <a:xfrm>
            <a:off x="6616583" y="4926839"/>
            <a:ext cx="17077" cy="1075853"/>
          </a:xfrm>
          <a:prstGeom prst="line">
            <a:avLst/>
          </a:prstGeom>
          <a:ln w="47625">
            <a:solidFill>
              <a:srgbClr val="EF5A3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9D8873-3D8A-2540-A206-C8A5622F51EB}"/>
              </a:ext>
            </a:extLst>
          </p:cNvPr>
          <p:cNvCxnSpPr>
            <a:cxnSpLocks/>
          </p:cNvCxnSpPr>
          <p:nvPr userDrawn="1"/>
        </p:nvCxnSpPr>
        <p:spPr>
          <a:xfrm>
            <a:off x="3233057" y="5464765"/>
            <a:ext cx="2375393"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CE04C88-2282-7E47-9F00-FE923A368369}"/>
              </a:ext>
            </a:extLst>
          </p:cNvPr>
          <p:cNvCxnSpPr>
            <a:cxnSpLocks/>
          </p:cNvCxnSpPr>
          <p:nvPr userDrawn="1"/>
        </p:nvCxnSpPr>
        <p:spPr>
          <a:xfrm>
            <a:off x="0" y="5464535"/>
            <a:ext cx="3233057" cy="0"/>
          </a:xfrm>
          <a:prstGeom prst="line">
            <a:avLst/>
          </a:prstGeom>
          <a:ln w="2222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C4CB2-4780-E84F-BBA8-62BA3989A26C}"/>
              </a:ext>
            </a:extLst>
          </p:cNvPr>
          <p:cNvCxnSpPr>
            <a:cxnSpLocks/>
          </p:cNvCxnSpPr>
          <p:nvPr userDrawn="1"/>
        </p:nvCxnSpPr>
        <p:spPr>
          <a:xfrm flipV="1">
            <a:off x="5584122" y="5464536"/>
            <a:ext cx="1049538" cy="924"/>
          </a:xfrm>
          <a:prstGeom prst="line">
            <a:avLst/>
          </a:prstGeom>
          <a:ln w="22225">
            <a:solidFill>
              <a:srgbClr val="EF5A3B"/>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A098502-0919-3B4D-B776-DF47158D6291}"/>
              </a:ext>
            </a:extLst>
          </p:cNvPr>
          <p:cNvSpPr>
            <a:spLocks noGrp="1"/>
          </p:cNvSpPr>
          <p:nvPr>
            <p:ph type="ctrTitle"/>
          </p:nvPr>
        </p:nvSpPr>
        <p:spPr>
          <a:xfrm>
            <a:off x="725795" y="1122363"/>
            <a:ext cx="7028212" cy="1381125"/>
          </a:xfrm>
        </p:spPr>
        <p:txBody>
          <a:bodyPr anchor="b">
            <a:normAutofit/>
          </a:bodyPr>
          <a:lstStyle>
            <a:lvl1pPr algn="l">
              <a:defRPr sz="4000" b="0" i="0">
                <a:solidFill>
                  <a:schemeClr val="bg1"/>
                </a:solidFill>
                <a:latin typeface="Source Sans Pro" panose="020B0503030403020204" pitchFamily="34" charset="0"/>
                <a:ea typeface="Source Sans Pro" panose="020B0503030403020204" pitchFamily="34" charset="0"/>
                <a:cs typeface="Helvetica Neue" panose="02000503000000020004"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BFB708F9-6C66-934C-9F64-B8B2D5DA0B20}"/>
              </a:ext>
            </a:extLst>
          </p:cNvPr>
          <p:cNvSpPr>
            <a:spLocks noGrp="1"/>
          </p:cNvSpPr>
          <p:nvPr>
            <p:ph type="subTitle" idx="1"/>
          </p:nvPr>
        </p:nvSpPr>
        <p:spPr>
          <a:xfrm>
            <a:off x="725795" y="2809959"/>
            <a:ext cx="9144000" cy="1655762"/>
          </a:xfrm>
          <a:prstGeom prst="rect">
            <a:avLst/>
          </a:prstGeom>
        </p:spPr>
        <p:txBody>
          <a:bodyPr/>
          <a:lstStyle>
            <a:lvl1pPr marL="0" indent="0" algn="l">
              <a:buNone/>
              <a:defRPr sz="2400" b="0" i="0">
                <a:solidFill>
                  <a:schemeClr val="bg1"/>
                </a:solidFill>
                <a:latin typeface="Source Sans Pro" panose="020B0503030403020204" pitchFamily="34" charset="0"/>
                <a:ea typeface="Source Sans Pro" panose="020B0503030403020204" pitchFamily="34"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4" name="Text Placeholder 23">
            <a:extLst>
              <a:ext uri="{FF2B5EF4-FFF2-40B4-BE49-F238E27FC236}">
                <a16:creationId xmlns:a16="http://schemas.microsoft.com/office/drawing/2014/main" id="{F4CAB522-0951-8F41-8D12-B965E3EBBB1C}"/>
              </a:ext>
            </a:extLst>
          </p:cNvPr>
          <p:cNvSpPr>
            <a:spLocks noGrp="1"/>
          </p:cNvSpPr>
          <p:nvPr>
            <p:ph type="body" sz="quarter" idx="13" hasCustomPrompt="1"/>
          </p:nvPr>
        </p:nvSpPr>
        <p:spPr>
          <a:xfrm>
            <a:off x="6814456" y="4945470"/>
            <a:ext cx="5377543" cy="1203187"/>
          </a:xfrm>
          <a:prstGeom prst="rect">
            <a:avLst/>
          </a:prstGeom>
        </p:spPr>
        <p:txBody>
          <a:bodyPr/>
          <a:lstStyle>
            <a:lvl1pPr marL="0" indent="0">
              <a:buNone/>
              <a:defRPr sz="1800" b="0" i="0">
                <a:solidFill>
                  <a:srgbClr val="EF5A3B"/>
                </a:solidFill>
                <a:latin typeface="Source Sans Pro" panose="020B0503030403020204" pitchFamily="34" charset="0"/>
                <a:ea typeface="Source Sans Pro" panose="020B0503030403020204" pitchFamily="34" charset="0"/>
                <a:cs typeface="Helvetica Neue" panose="02000503000000020004" pitchFamily="2" charset="0"/>
              </a:defRPr>
            </a:lvl1pPr>
          </a:lstStyle>
          <a:p>
            <a:pPr lvl="0"/>
            <a:r>
              <a:rPr lang="en-US"/>
              <a:t>Presenter details</a:t>
            </a:r>
          </a:p>
          <a:p>
            <a:pPr lvl="0"/>
            <a:r>
              <a:rPr lang="en-US"/>
              <a:t>Team Name</a:t>
            </a:r>
          </a:p>
          <a:p>
            <a:pPr lvl="0"/>
            <a:r>
              <a:rPr lang="en-US"/>
              <a:t>Day/Month/Year</a:t>
            </a:r>
          </a:p>
        </p:txBody>
      </p:sp>
    </p:spTree>
    <p:extLst>
      <p:ext uri="{BB962C8B-B14F-4D97-AF65-F5344CB8AC3E}">
        <p14:creationId xmlns:p14="http://schemas.microsoft.com/office/powerpoint/2010/main" val="2302993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5C1BBC-A871-A848-8E33-5825E78C90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654" y="-63930"/>
            <a:ext cx="12305654" cy="6985860"/>
          </a:xfrm>
          <a:prstGeom prst="rect">
            <a:avLst/>
          </a:prstGeom>
        </p:spPr>
      </p:pic>
      <p:sp>
        <p:nvSpPr>
          <p:cNvPr id="2" name="Title 1">
            <a:extLst>
              <a:ext uri="{FF2B5EF4-FFF2-40B4-BE49-F238E27FC236}">
                <a16:creationId xmlns:a16="http://schemas.microsoft.com/office/drawing/2014/main" id="{BA098502-0919-3B4D-B776-DF47158D6291}"/>
              </a:ext>
            </a:extLst>
          </p:cNvPr>
          <p:cNvSpPr>
            <a:spLocks noGrp="1"/>
          </p:cNvSpPr>
          <p:nvPr>
            <p:ph type="ctrTitle"/>
          </p:nvPr>
        </p:nvSpPr>
        <p:spPr>
          <a:xfrm>
            <a:off x="725795" y="1122363"/>
            <a:ext cx="7028212" cy="1381125"/>
          </a:xfrm>
        </p:spPr>
        <p:txBody>
          <a:bodyPr anchor="b">
            <a:normAutofit/>
          </a:bodyPr>
          <a:lstStyle>
            <a:lvl1pPr algn="l">
              <a:defRPr sz="4000" b="0" i="0">
                <a:solidFill>
                  <a:schemeClr val="bg1"/>
                </a:solidFill>
                <a:latin typeface="Source Sans Pro" panose="020B0503030403020204" pitchFamily="34" charset="0"/>
                <a:ea typeface="Source Sans Pro" panose="020B0503030403020204" pitchFamily="34" charset="0"/>
                <a:cs typeface="Helvetica Neue" panose="02000503000000020004"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BFB708F9-6C66-934C-9F64-B8B2D5DA0B20}"/>
              </a:ext>
            </a:extLst>
          </p:cNvPr>
          <p:cNvSpPr>
            <a:spLocks noGrp="1"/>
          </p:cNvSpPr>
          <p:nvPr>
            <p:ph type="subTitle" idx="1"/>
          </p:nvPr>
        </p:nvSpPr>
        <p:spPr>
          <a:xfrm>
            <a:off x="725795" y="2809959"/>
            <a:ext cx="9144000" cy="1655762"/>
          </a:xfrm>
          <a:prstGeom prst="rect">
            <a:avLst/>
          </a:prstGeom>
        </p:spPr>
        <p:txBody>
          <a:bodyPr/>
          <a:lstStyle>
            <a:lvl1pPr marL="0" indent="0" algn="l">
              <a:buNone/>
              <a:defRPr sz="2400" b="0" i="0">
                <a:solidFill>
                  <a:schemeClr val="bg1"/>
                </a:solidFill>
                <a:latin typeface="Source Sans Pro" panose="020B0503030403020204" pitchFamily="34" charset="0"/>
                <a:ea typeface="Source Sans Pro" panose="020B0503030403020204" pitchFamily="34"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9555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33734-0788-0F46-A119-9777C8EFEC4B}"/>
              </a:ext>
            </a:extLst>
          </p:cNvPr>
          <p:cNvSpPr>
            <a:spLocks noGrp="1"/>
          </p:cNvSpPr>
          <p:nvPr>
            <p:ph type="title" hasCustomPrompt="1"/>
          </p:nvPr>
        </p:nvSpPr>
        <p:spPr/>
        <p:txBody>
          <a:bodyPr>
            <a:normAutofit/>
          </a:bodyPr>
          <a:lstStyle>
            <a:lvl1pPr>
              <a:defRPr sz="2500" b="0" i="0">
                <a:solidFill>
                  <a:schemeClr val="tx1">
                    <a:lumMod val="50000"/>
                    <a:lumOff val="50000"/>
                  </a:schemeClr>
                </a:solidFill>
                <a:latin typeface="Source Sans Pro" panose="020B0403030403020204" pitchFamily="34" charset="0"/>
                <a:ea typeface="Source Sans Pro" panose="020B0403030403020204" pitchFamily="34" charset="0"/>
              </a:defRPr>
            </a:lvl1pPr>
          </a:lstStyle>
          <a:p>
            <a:r>
              <a:rPr lang="en-US"/>
              <a:t>Slide title line one </a:t>
            </a:r>
            <a:br>
              <a:rPr lang="en-US"/>
            </a:br>
            <a:r>
              <a:rPr lang="en-US"/>
              <a:t>slide title line two</a:t>
            </a:r>
            <a:br>
              <a:rPr lang="en-US"/>
            </a:br>
            <a:r>
              <a:rPr lang="en-US"/>
              <a:t>slide title line three</a:t>
            </a:r>
          </a:p>
        </p:txBody>
      </p:sp>
      <p:grpSp>
        <p:nvGrpSpPr>
          <p:cNvPr id="7" name="Group 8">
            <a:extLst>
              <a:ext uri="{FF2B5EF4-FFF2-40B4-BE49-F238E27FC236}">
                <a16:creationId xmlns:a16="http://schemas.microsoft.com/office/drawing/2014/main" id="{66F71CF5-D01E-9B41-96DF-EC6967FBD14D}"/>
              </a:ext>
            </a:extLst>
          </p:cNvPr>
          <p:cNvGrpSpPr>
            <a:grpSpLocks/>
          </p:cNvGrpSpPr>
          <p:nvPr userDrawn="1"/>
        </p:nvGrpSpPr>
        <p:grpSpPr bwMode="auto">
          <a:xfrm>
            <a:off x="0" y="581025"/>
            <a:ext cx="663575" cy="892175"/>
            <a:chOff x="0" y="581818"/>
            <a:chExt cx="664058" cy="892175"/>
          </a:xfrm>
        </p:grpSpPr>
        <p:cxnSp>
          <p:nvCxnSpPr>
            <p:cNvPr id="8" name="Straight Connector 7">
              <a:extLst>
                <a:ext uri="{FF2B5EF4-FFF2-40B4-BE49-F238E27FC236}">
                  <a16:creationId xmlns:a16="http://schemas.microsoft.com/office/drawing/2014/main" id="{84772B5A-3EFB-634B-9A63-22537C672909}"/>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9" name="Group 10">
              <a:extLst>
                <a:ext uri="{FF2B5EF4-FFF2-40B4-BE49-F238E27FC236}">
                  <a16:creationId xmlns:a16="http://schemas.microsoft.com/office/drawing/2014/main" id="{E4256278-36B8-F048-9A8A-388CBF89A02A}"/>
                </a:ext>
              </a:extLst>
            </p:cNvPr>
            <p:cNvGrpSpPr>
              <a:grpSpLocks/>
            </p:cNvGrpSpPr>
            <p:nvPr userDrawn="1"/>
          </p:nvGrpSpPr>
          <p:grpSpPr bwMode="auto">
            <a:xfrm>
              <a:off x="0" y="1035842"/>
              <a:ext cx="664058" cy="281969"/>
              <a:chOff x="-271757" y="1035843"/>
              <a:chExt cx="935815" cy="0"/>
            </a:xfrm>
          </p:grpSpPr>
          <p:cxnSp>
            <p:nvCxnSpPr>
              <p:cNvPr id="10" name="Straight Connector 9">
                <a:extLst>
                  <a:ext uri="{FF2B5EF4-FFF2-40B4-BE49-F238E27FC236}">
                    <a16:creationId xmlns:a16="http://schemas.microsoft.com/office/drawing/2014/main" id="{252EE2A3-EE76-774D-B76B-E4D699CB5786}"/>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71302A-0AA6-1A4D-8ED9-BD54B97F0A6E}"/>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grpSp>
        <p:nvGrpSpPr>
          <p:cNvPr id="23" name="Group 4">
            <a:extLst>
              <a:ext uri="{FF2B5EF4-FFF2-40B4-BE49-F238E27FC236}">
                <a16:creationId xmlns:a16="http://schemas.microsoft.com/office/drawing/2014/main" id="{0116EBF9-20B4-D747-AB07-97AA4ABC98E8}"/>
              </a:ext>
            </a:extLst>
          </p:cNvPr>
          <p:cNvGrpSpPr>
            <a:grpSpLocks/>
          </p:cNvGrpSpPr>
          <p:nvPr userDrawn="1"/>
        </p:nvGrpSpPr>
        <p:grpSpPr bwMode="auto">
          <a:xfrm>
            <a:off x="8153400" y="444754"/>
            <a:ext cx="5503863" cy="1382713"/>
            <a:chOff x="8466598" y="5618206"/>
            <a:chExt cx="4685165" cy="1178010"/>
          </a:xfrm>
        </p:grpSpPr>
        <p:pic>
          <p:nvPicPr>
            <p:cNvPr id="24" name="Picture 12">
              <a:extLst>
                <a:ext uri="{FF2B5EF4-FFF2-40B4-BE49-F238E27FC236}">
                  <a16:creationId xmlns:a16="http://schemas.microsoft.com/office/drawing/2014/main" id="{3B2E6210-B1F0-3D45-8305-7140B29789B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r="-1610"/>
            <a:stretch>
              <a:fillRect/>
            </a:stretch>
          </p:blipFill>
          <p:spPr bwMode="auto">
            <a:xfrm>
              <a:off x="8466598" y="6136155"/>
              <a:ext cx="4685165" cy="66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a:extLst>
                <a:ext uri="{FF2B5EF4-FFF2-40B4-BE49-F238E27FC236}">
                  <a16:creationId xmlns:a16="http://schemas.microsoft.com/office/drawing/2014/main" id="{93CDB7A0-BF4C-F644-88B8-E94B6344F99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83074" y="5618206"/>
              <a:ext cx="3058137" cy="55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6" name="Straight Connector 25">
            <a:extLst>
              <a:ext uri="{FF2B5EF4-FFF2-40B4-BE49-F238E27FC236}">
                <a16:creationId xmlns:a16="http://schemas.microsoft.com/office/drawing/2014/main" id="{87802523-B15F-C542-A8D9-E178BC4D8933}"/>
              </a:ext>
            </a:extLst>
          </p:cNvPr>
          <p:cNvCxnSpPr/>
          <p:nvPr userDrawn="1"/>
        </p:nvCxnSpPr>
        <p:spPr>
          <a:xfrm>
            <a:off x="838200" y="1845991"/>
            <a:ext cx="10515600" cy="0"/>
          </a:xfrm>
          <a:prstGeom prst="line">
            <a:avLst/>
          </a:prstGeom>
          <a:ln w="3175">
            <a:solidFill>
              <a:srgbClr val="F26E21"/>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13">
            <a:extLst>
              <a:ext uri="{FF2B5EF4-FFF2-40B4-BE49-F238E27FC236}">
                <a16:creationId xmlns:a16="http://schemas.microsoft.com/office/drawing/2014/main" id="{F712CDA9-2E90-0144-B062-29ED445E97EC}"/>
              </a:ext>
            </a:extLst>
          </p:cNvPr>
          <p:cNvSpPr>
            <a:spLocks noGrp="1"/>
          </p:cNvSpPr>
          <p:nvPr>
            <p:ph type="body" sz="quarter" idx="15" hasCustomPrompt="1"/>
          </p:nvPr>
        </p:nvSpPr>
        <p:spPr>
          <a:xfrm>
            <a:off x="838200" y="2156059"/>
            <a:ext cx="10515600" cy="350847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1600" b="0" i="0" smtClean="0">
                <a:solidFill>
                  <a:srgbClr val="666F7A"/>
                </a:solidFill>
                <a:effectLst/>
                <a:latin typeface="Source Sans Pro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set as  Source Sans 16pt</a:t>
            </a:r>
          </a:p>
        </p:txBody>
      </p:sp>
    </p:spTree>
    <p:extLst>
      <p:ext uri="{BB962C8B-B14F-4D97-AF65-F5344CB8AC3E}">
        <p14:creationId xmlns:p14="http://schemas.microsoft.com/office/powerpoint/2010/main" val="407988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column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33734-0788-0F46-A119-9777C8EFEC4B}"/>
              </a:ext>
            </a:extLst>
          </p:cNvPr>
          <p:cNvSpPr>
            <a:spLocks noGrp="1"/>
          </p:cNvSpPr>
          <p:nvPr>
            <p:ph type="title" hasCustomPrompt="1"/>
          </p:nvPr>
        </p:nvSpPr>
        <p:spPr/>
        <p:txBody>
          <a:bodyPr>
            <a:normAutofit/>
          </a:bodyPr>
          <a:lstStyle>
            <a:lvl1pPr>
              <a:defRPr sz="2500">
                <a:solidFill>
                  <a:schemeClr val="tx1">
                    <a:lumMod val="50000"/>
                    <a:lumOff val="50000"/>
                  </a:schemeClr>
                </a:solidFill>
              </a:defRPr>
            </a:lvl1pPr>
          </a:lstStyle>
          <a:p>
            <a:r>
              <a:rPr lang="en-US"/>
              <a:t>Slide title line one </a:t>
            </a:r>
            <a:br>
              <a:rPr lang="en-US"/>
            </a:br>
            <a:r>
              <a:rPr lang="en-US"/>
              <a:t>slide title line two</a:t>
            </a:r>
            <a:br>
              <a:rPr lang="en-US"/>
            </a:br>
            <a:r>
              <a:rPr lang="en-US"/>
              <a:t>slide title line three</a:t>
            </a:r>
          </a:p>
        </p:txBody>
      </p:sp>
      <p:grpSp>
        <p:nvGrpSpPr>
          <p:cNvPr id="7" name="Group 8">
            <a:extLst>
              <a:ext uri="{FF2B5EF4-FFF2-40B4-BE49-F238E27FC236}">
                <a16:creationId xmlns:a16="http://schemas.microsoft.com/office/drawing/2014/main" id="{66F71CF5-D01E-9B41-96DF-EC6967FBD14D}"/>
              </a:ext>
            </a:extLst>
          </p:cNvPr>
          <p:cNvGrpSpPr>
            <a:grpSpLocks/>
          </p:cNvGrpSpPr>
          <p:nvPr userDrawn="1"/>
        </p:nvGrpSpPr>
        <p:grpSpPr bwMode="auto">
          <a:xfrm>
            <a:off x="0" y="581025"/>
            <a:ext cx="663575" cy="892175"/>
            <a:chOff x="0" y="581818"/>
            <a:chExt cx="664058" cy="892175"/>
          </a:xfrm>
        </p:grpSpPr>
        <p:cxnSp>
          <p:nvCxnSpPr>
            <p:cNvPr id="8" name="Straight Connector 7">
              <a:extLst>
                <a:ext uri="{FF2B5EF4-FFF2-40B4-BE49-F238E27FC236}">
                  <a16:creationId xmlns:a16="http://schemas.microsoft.com/office/drawing/2014/main" id="{84772B5A-3EFB-634B-9A63-22537C672909}"/>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9" name="Group 10">
              <a:extLst>
                <a:ext uri="{FF2B5EF4-FFF2-40B4-BE49-F238E27FC236}">
                  <a16:creationId xmlns:a16="http://schemas.microsoft.com/office/drawing/2014/main" id="{E4256278-36B8-F048-9A8A-388CBF89A02A}"/>
                </a:ext>
              </a:extLst>
            </p:cNvPr>
            <p:cNvGrpSpPr>
              <a:grpSpLocks/>
            </p:cNvGrpSpPr>
            <p:nvPr userDrawn="1"/>
          </p:nvGrpSpPr>
          <p:grpSpPr bwMode="auto">
            <a:xfrm>
              <a:off x="0" y="1035842"/>
              <a:ext cx="664058" cy="281969"/>
              <a:chOff x="-271757" y="1035843"/>
              <a:chExt cx="935815" cy="0"/>
            </a:xfrm>
          </p:grpSpPr>
          <p:cxnSp>
            <p:nvCxnSpPr>
              <p:cNvPr id="10" name="Straight Connector 9">
                <a:extLst>
                  <a:ext uri="{FF2B5EF4-FFF2-40B4-BE49-F238E27FC236}">
                    <a16:creationId xmlns:a16="http://schemas.microsoft.com/office/drawing/2014/main" id="{252EE2A3-EE76-774D-B76B-E4D699CB5786}"/>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71302A-0AA6-1A4D-8ED9-BD54B97F0A6E}"/>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grpSp>
        <p:nvGrpSpPr>
          <p:cNvPr id="23" name="Group 4">
            <a:extLst>
              <a:ext uri="{FF2B5EF4-FFF2-40B4-BE49-F238E27FC236}">
                <a16:creationId xmlns:a16="http://schemas.microsoft.com/office/drawing/2014/main" id="{0116EBF9-20B4-D747-AB07-97AA4ABC98E8}"/>
              </a:ext>
            </a:extLst>
          </p:cNvPr>
          <p:cNvGrpSpPr>
            <a:grpSpLocks/>
          </p:cNvGrpSpPr>
          <p:nvPr userDrawn="1"/>
        </p:nvGrpSpPr>
        <p:grpSpPr bwMode="auto">
          <a:xfrm>
            <a:off x="8153400" y="444754"/>
            <a:ext cx="5503863" cy="1382713"/>
            <a:chOff x="8466598" y="5618206"/>
            <a:chExt cx="4685165" cy="1178010"/>
          </a:xfrm>
        </p:grpSpPr>
        <p:pic>
          <p:nvPicPr>
            <p:cNvPr id="24" name="Picture 12">
              <a:extLst>
                <a:ext uri="{FF2B5EF4-FFF2-40B4-BE49-F238E27FC236}">
                  <a16:creationId xmlns:a16="http://schemas.microsoft.com/office/drawing/2014/main" id="{3B2E6210-B1F0-3D45-8305-7140B29789B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r="-1610"/>
            <a:stretch>
              <a:fillRect/>
            </a:stretch>
          </p:blipFill>
          <p:spPr bwMode="auto">
            <a:xfrm>
              <a:off x="8466598" y="6136155"/>
              <a:ext cx="4685165" cy="66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a:extLst>
                <a:ext uri="{FF2B5EF4-FFF2-40B4-BE49-F238E27FC236}">
                  <a16:creationId xmlns:a16="http://schemas.microsoft.com/office/drawing/2014/main" id="{93CDB7A0-BF4C-F644-88B8-E94B6344F99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83074" y="5618206"/>
              <a:ext cx="3058137" cy="55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 Placeholder 13">
            <a:extLst>
              <a:ext uri="{FF2B5EF4-FFF2-40B4-BE49-F238E27FC236}">
                <a16:creationId xmlns:a16="http://schemas.microsoft.com/office/drawing/2014/main" id="{3A9B7993-B545-8247-A8D2-01EE78A6D7B9}"/>
              </a:ext>
            </a:extLst>
          </p:cNvPr>
          <p:cNvSpPr>
            <a:spLocks noGrp="1"/>
          </p:cNvSpPr>
          <p:nvPr>
            <p:ph type="body" sz="quarter" idx="16" hasCustomPrompt="1"/>
          </p:nvPr>
        </p:nvSpPr>
        <p:spPr>
          <a:xfrm>
            <a:off x="838200" y="2156059"/>
            <a:ext cx="4671951" cy="345100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1600" b="0" i="0" smtClean="0">
                <a:solidFill>
                  <a:srgbClr val="666F7A"/>
                </a:solidFill>
                <a:effectLst/>
                <a:latin typeface="Source Sans Pro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set as  Source Sans 16pt over two column grid, Body copy set as  Source Sans 16pt over two column grid, Body copy set as  Source Sans 16pt over two column grid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set as  Source Sans 16pt over two column grid, Body copy set as  Source Sans 16pt over two column grid, Body copy set as  Source Sans 16pt over two column grid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
        <p:nvSpPr>
          <p:cNvPr id="22" name="Text Placeholder 13">
            <a:extLst>
              <a:ext uri="{FF2B5EF4-FFF2-40B4-BE49-F238E27FC236}">
                <a16:creationId xmlns:a16="http://schemas.microsoft.com/office/drawing/2014/main" id="{4F5C01B0-5550-D746-B569-074D3E1F2C16}"/>
              </a:ext>
            </a:extLst>
          </p:cNvPr>
          <p:cNvSpPr>
            <a:spLocks noGrp="1"/>
          </p:cNvSpPr>
          <p:nvPr>
            <p:ph type="body" sz="quarter" idx="17" hasCustomPrompt="1"/>
          </p:nvPr>
        </p:nvSpPr>
        <p:spPr>
          <a:xfrm>
            <a:off x="6585857" y="2156059"/>
            <a:ext cx="4671951" cy="345100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1600" b="0" i="0">
                <a:solidFill>
                  <a:srgbClr val="666F7A"/>
                </a:solidFill>
                <a:effectLst/>
                <a:latin typeface="Source Sans Pro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set as  Source Sans 16pt over two column grid, Body copy set as  Source Sans 16pt over two column grid, Body copy set as  Source Sans 16pt over two column grid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set as  Source Sans 16pt over two column grid, Body copy set as  Source Sans 16pt over two column grid, Body copy set as  Source Sans 16pt over two column grid</a:t>
            </a:r>
          </a:p>
        </p:txBody>
      </p:sp>
      <p:cxnSp>
        <p:nvCxnSpPr>
          <p:cNvPr id="15" name="Straight Connector 14">
            <a:extLst>
              <a:ext uri="{FF2B5EF4-FFF2-40B4-BE49-F238E27FC236}">
                <a16:creationId xmlns:a16="http://schemas.microsoft.com/office/drawing/2014/main" id="{3B745234-477E-E643-8278-7C95F4F3283C}"/>
              </a:ext>
            </a:extLst>
          </p:cNvPr>
          <p:cNvCxnSpPr/>
          <p:nvPr userDrawn="1"/>
        </p:nvCxnSpPr>
        <p:spPr>
          <a:xfrm>
            <a:off x="838200" y="1845991"/>
            <a:ext cx="10515600" cy="0"/>
          </a:xfrm>
          <a:prstGeom prst="line">
            <a:avLst/>
          </a:prstGeom>
          <a:ln w="3175">
            <a:solidFill>
              <a:srgbClr val="F26E2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111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picture o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33734-0788-0F46-A119-9777C8EFEC4B}"/>
              </a:ext>
            </a:extLst>
          </p:cNvPr>
          <p:cNvSpPr>
            <a:spLocks noGrp="1"/>
          </p:cNvSpPr>
          <p:nvPr>
            <p:ph type="title" hasCustomPrompt="1"/>
          </p:nvPr>
        </p:nvSpPr>
        <p:spPr/>
        <p:txBody>
          <a:bodyPr>
            <a:normAutofit/>
          </a:bodyPr>
          <a:lstStyle>
            <a:lvl1pPr>
              <a:defRPr sz="2500">
                <a:solidFill>
                  <a:schemeClr val="tx1">
                    <a:lumMod val="50000"/>
                    <a:lumOff val="50000"/>
                  </a:schemeClr>
                </a:solidFill>
              </a:defRPr>
            </a:lvl1pPr>
          </a:lstStyle>
          <a:p>
            <a:r>
              <a:rPr lang="en-US"/>
              <a:t>Slide title line one </a:t>
            </a:r>
          </a:p>
        </p:txBody>
      </p:sp>
      <p:grpSp>
        <p:nvGrpSpPr>
          <p:cNvPr id="7" name="Group 8">
            <a:extLst>
              <a:ext uri="{FF2B5EF4-FFF2-40B4-BE49-F238E27FC236}">
                <a16:creationId xmlns:a16="http://schemas.microsoft.com/office/drawing/2014/main" id="{66F71CF5-D01E-9B41-96DF-EC6967FBD14D}"/>
              </a:ext>
            </a:extLst>
          </p:cNvPr>
          <p:cNvGrpSpPr>
            <a:grpSpLocks/>
          </p:cNvGrpSpPr>
          <p:nvPr userDrawn="1"/>
        </p:nvGrpSpPr>
        <p:grpSpPr bwMode="auto">
          <a:xfrm>
            <a:off x="0" y="581025"/>
            <a:ext cx="663575" cy="892175"/>
            <a:chOff x="0" y="581818"/>
            <a:chExt cx="664058" cy="892175"/>
          </a:xfrm>
        </p:grpSpPr>
        <p:cxnSp>
          <p:nvCxnSpPr>
            <p:cNvPr id="8" name="Straight Connector 7">
              <a:extLst>
                <a:ext uri="{FF2B5EF4-FFF2-40B4-BE49-F238E27FC236}">
                  <a16:creationId xmlns:a16="http://schemas.microsoft.com/office/drawing/2014/main" id="{84772B5A-3EFB-634B-9A63-22537C672909}"/>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9" name="Group 10">
              <a:extLst>
                <a:ext uri="{FF2B5EF4-FFF2-40B4-BE49-F238E27FC236}">
                  <a16:creationId xmlns:a16="http://schemas.microsoft.com/office/drawing/2014/main" id="{E4256278-36B8-F048-9A8A-388CBF89A02A}"/>
                </a:ext>
              </a:extLst>
            </p:cNvPr>
            <p:cNvGrpSpPr>
              <a:grpSpLocks/>
            </p:cNvGrpSpPr>
            <p:nvPr userDrawn="1"/>
          </p:nvGrpSpPr>
          <p:grpSpPr bwMode="auto">
            <a:xfrm>
              <a:off x="0" y="1035842"/>
              <a:ext cx="664058" cy="281969"/>
              <a:chOff x="-271757" y="1035843"/>
              <a:chExt cx="935815" cy="0"/>
            </a:xfrm>
          </p:grpSpPr>
          <p:cxnSp>
            <p:nvCxnSpPr>
              <p:cNvPr id="10" name="Straight Connector 9">
                <a:extLst>
                  <a:ext uri="{FF2B5EF4-FFF2-40B4-BE49-F238E27FC236}">
                    <a16:creationId xmlns:a16="http://schemas.microsoft.com/office/drawing/2014/main" id="{252EE2A3-EE76-774D-B76B-E4D699CB5786}"/>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71302A-0AA6-1A4D-8ED9-BD54B97F0A6E}"/>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grpSp>
        <p:nvGrpSpPr>
          <p:cNvPr id="23" name="Group 4">
            <a:extLst>
              <a:ext uri="{FF2B5EF4-FFF2-40B4-BE49-F238E27FC236}">
                <a16:creationId xmlns:a16="http://schemas.microsoft.com/office/drawing/2014/main" id="{0116EBF9-20B4-D747-AB07-97AA4ABC98E8}"/>
              </a:ext>
            </a:extLst>
          </p:cNvPr>
          <p:cNvGrpSpPr>
            <a:grpSpLocks/>
          </p:cNvGrpSpPr>
          <p:nvPr userDrawn="1"/>
        </p:nvGrpSpPr>
        <p:grpSpPr bwMode="auto">
          <a:xfrm>
            <a:off x="8153400" y="444754"/>
            <a:ext cx="5503863" cy="1382713"/>
            <a:chOff x="8466598" y="5618206"/>
            <a:chExt cx="4685165" cy="1178010"/>
          </a:xfrm>
        </p:grpSpPr>
        <p:pic>
          <p:nvPicPr>
            <p:cNvPr id="24" name="Picture 12">
              <a:extLst>
                <a:ext uri="{FF2B5EF4-FFF2-40B4-BE49-F238E27FC236}">
                  <a16:creationId xmlns:a16="http://schemas.microsoft.com/office/drawing/2014/main" id="{3B2E6210-B1F0-3D45-8305-7140B29789B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r="-1610"/>
            <a:stretch>
              <a:fillRect/>
            </a:stretch>
          </p:blipFill>
          <p:spPr bwMode="auto">
            <a:xfrm>
              <a:off x="8466598" y="6136155"/>
              <a:ext cx="4685165" cy="66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a:extLst>
                <a:ext uri="{FF2B5EF4-FFF2-40B4-BE49-F238E27FC236}">
                  <a16:creationId xmlns:a16="http://schemas.microsoft.com/office/drawing/2014/main" id="{93CDB7A0-BF4C-F644-88B8-E94B6344F99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83074" y="5618206"/>
              <a:ext cx="3058137" cy="55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Picture Placeholder 14">
            <a:extLst>
              <a:ext uri="{FF2B5EF4-FFF2-40B4-BE49-F238E27FC236}">
                <a16:creationId xmlns:a16="http://schemas.microsoft.com/office/drawing/2014/main" id="{2CF2FE4E-AB06-844F-BC93-573A569C58BC}"/>
              </a:ext>
            </a:extLst>
          </p:cNvPr>
          <p:cNvSpPr>
            <a:spLocks noGrp="1"/>
          </p:cNvSpPr>
          <p:nvPr>
            <p:ph type="pic" sz="quarter" idx="14" hasCustomPrompt="1"/>
          </p:nvPr>
        </p:nvSpPr>
        <p:spPr>
          <a:xfrm>
            <a:off x="7505700" y="2156058"/>
            <a:ext cx="4259263" cy="3554179"/>
          </a:xfrm>
          <a:prstGeom prst="rect">
            <a:avLst/>
          </a:prstGeom>
          <a:solidFill>
            <a:schemeClr val="bg2">
              <a:lumMod val="90000"/>
            </a:schemeClr>
          </a:solidFill>
        </p:spPr>
        <p:txBody>
          <a:bodyPr/>
          <a:lstStyle>
            <a:lvl1pPr marL="0" indent="0">
              <a:buNone/>
              <a:defRPr sz="1800" b="0" i="0">
                <a:solidFill>
                  <a:schemeClr val="tx1">
                    <a:lumMod val="50000"/>
                    <a:lumOff val="50000"/>
                  </a:schemeClr>
                </a:solidFill>
                <a:latin typeface="Source Sans Pro" panose="020B0503030403020204" pitchFamily="34" charset="0"/>
                <a:ea typeface="Source Sans Pro" panose="020B0503030403020204" pitchFamily="34" charset="0"/>
                <a:cs typeface="Helvetica Neue" panose="02000503000000020004" pitchFamily="2" charset="0"/>
              </a:defRPr>
            </a:lvl1pPr>
          </a:lstStyle>
          <a:p>
            <a:r>
              <a:rPr lang="en-US"/>
              <a:t>Picture </a:t>
            </a:r>
          </a:p>
        </p:txBody>
      </p:sp>
      <p:cxnSp>
        <p:nvCxnSpPr>
          <p:cNvPr id="16" name="Straight Connector 15">
            <a:extLst>
              <a:ext uri="{FF2B5EF4-FFF2-40B4-BE49-F238E27FC236}">
                <a16:creationId xmlns:a16="http://schemas.microsoft.com/office/drawing/2014/main" id="{2B8D475A-B779-1B41-B277-76C273BF8E9F}"/>
              </a:ext>
            </a:extLst>
          </p:cNvPr>
          <p:cNvCxnSpPr/>
          <p:nvPr userDrawn="1"/>
        </p:nvCxnSpPr>
        <p:spPr>
          <a:xfrm>
            <a:off x="838200" y="1845991"/>
            <a:ext cx="10515600" cy="0"/>
          </a:xfrm>
          <a:prstGeom prst="line">
            <a:avLst/>
          </a:prstGeom>
          <a:ln w="3175">
            <a:solidFill>
              <a:srgbClr val="F26E21"/>
            </a:solidFill>
            <a:prstDash val="sysDot"/>
          </a:ln>
        </p:spPr>
        <p:style>
          <a:lnRef idx="1">
            <a:schemeClr val="accent1"/>
          </a:lnRef>
          <a:fillRef idx="0">
            <a:schemeClr val="accent1"/>
          </a:fillRef>
          <a:effectRef idx="0">
            <a:schemeClr val="accent1"/>
          </a:effectRef>
          <a:fontRef idx="minor">
            <a:schemeClr val="tx1"/>
          </a:fontRef>
        </p:style>
      </p:cxnSp>
      <p:sp>
        <p:nvSpPr>
          <p:cNvPr id="14" name="Content Placeholder 5">
            <a:extLst>
              <a:ext uri="{FF2B5EF4-FFF2-40B4-BE49-F238E27FC236}">
                <a16:creationId xmlns:a16="http://schemas.microsoft.com/office/drawing/2014/main" id="{ACAB4118-20B8-C746-BB69-956C7EEE269B}"/>
              </a:ext>
            </a:extLst>
          </p:cNvPr>
          <p:cNvSpPr>
            <a:spLocks noGrp="1"/>
          </p:cNvSpPr>
          <p:nvPr>
            <p:ph sz="quarter" idx="15" hasCustomPrompt="1"/>
          </p:nvPr>
        </p:nvSpPr>
        <p:spPr>
          <a:xfrm>
            <a:off x="838200" y="2156058"/>
            <a:ext cx="5313363" cy="210185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sz="1600" b="0" i="0">
                <a:solidFill>
                  <a:srgbClr val="666F7A"/>
                </a:solidFill>
                <a:latin typeface="Source Sans Pro Light" panose="020F0302020204030204" pitchFamily="34" charset="0"/>
                <a:cs typeface="Source Sans Pro Light" panose="020F0302020204030204" pitchFamily="34" charset="0"/>
              </a:defRPr>
            </a:lvl1pPr>
            <a:lvl2pPr marL="457200" indent="0">
              <a:buClr>
                <a:srgbClr val="EF5A3B"/>
              </a:buClr>
              <a:buSzPct val="170000"/>
              <a:buNone/>
              <a:defRPr sz="1600" b="0" i="0">
                <a:latin typeface="Source Sans Pro Light" panose="020F0302020204030204" pitchFamily="34" charset="0"/>
                <a:cs typeface="Source Sans Pro Light" panose="020F0302020204030204" pitchFamily="34" charset="0"/>
              </a:defRPr>
            </a:lvl2pPr>
            <a:lvl3pPr marL="914400" indent="0">
              <a:buClr>
                <a:srgbClr val="EF5A3B"/>
              </a:buClr>
              <a:buSzPct val="170000"/>
              <a:buNone/>
              <a:defRPr sz="1600" b="0" i="0">
                <a:latin typeface="Source Sans Pro Light" panose="020F0302020204030204" pitchFamily="34" charset="0"/>
                <a:cs typeface="Source Sans Pro Light" panose="020F0302020204030204" pitchFamily="34" charset="0"/>
              </a:defRPr>
            </a:lvl3pPr>
            <a:lvl4pPr marL="1371600" indent="0">
              <a:buClr>
                <a:srgbClr val="EF5A3B"/>
              </a:buClr>
              <a:buSzPct val="170000"/>
              <a:buNone/>
              <a:defRPr sz="1600" b="0" i="0">
                <a:latin typeface="Source Sans Pro Light" panose="020F0302020204030204" pitchFamily="34" charset="0"/>
                <a:cs typeface="Source Sans Pro Light" panose="020F0302020204030204" pitchFamily="34" charset="0"/>
              </a:defRPr>
            </a:lvl4pPr>
            <a:lvl5pPr marL="1828800" indent="0">
              <a:buClr>
                <a:srgbClr val="EF5A3B"/>
              </a:buClr>
              <a:buSzPct val="170000"/>
              <a:buNone/>
              <a:defRPr sz="1600" b="0" i="0">
                <a:latin typeface="Source Sans Pro Light" panose="020F0302020204030204" pitchFamily="34" charset="0"/>
                <a:cs typeface="Source Sans Pro Light" panose="020F0302020204030204" pitchFamily="34" charset="0"/>
              </a:defRPr>
            </a:lvl5pPr>
          </a:lstStyle>
          <a:p>
            <a:pPr lvl="0"/>
            <a:r>
              <a:rPr lang="en-US"/>
              <a:t>Copy Bullet one - Source Sans 16pt</a:t>
            </a:r>
          </a:p>
          <a:p>
            <a:pPr lvl="0"/>
            <a:r>
              <a:rPr lang="en-US"/>
              <a:t>Copy Bullet two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a:t>Copy Bullet three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a:t>Copy Bullet four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endParaRPr lang="en-US"/>
          </a:p>
          <a:p>
            <a:pPr lvl="0"/>
            <a:endParaRPr lang="en-US"/>
          </a:p>
          <a:p>
            <a:pPr lvl="0"/>
            <a:endParaRPr lang="en-US"/>
          </a:p>
        </p:txBody>
      </p:sp>
    </p:spTree>
    <p:extLst>
      <p:ext uri="{BB962C8B-B14F-4D97-AF65-F5344CB8AC3E}">
        <p14:creationId xmlns:p14="http://schemas.microsoft.com/office/powerpoint/2010/main" val="4161564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copy and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33734-0788-0F46-A119-9777C8EFEC4B}"/>
              </a:ext>
            </a:extLst>
          </p:cNvPr>
          <p:cNvSpPr>
            <a:spLocks noGrp="1"/>
          </p:cNvSpPr>
          <p:nvPr>
            <p:ph type="title" hasCustomPrompt="1"/>
          </p:nvPr>
        </p:nvSpPr>
        <p:spPr/>
        <p:txBody>
          <a:bodyPr>
            <a:normAutofit/>
          </a:bodyPr>
          <a:lstStyle>
            <a:lvl1pPr>
              <a:defRPr sz="2500" b="0" i="0">
                <a:solidFill>
                  <a:schemeClr val="tx1">
                    <a:lumMod val="50000"/>
                    <a:lumOff val="50000"/>
                  </a:schemeClr>
                </a:solidFill>
                <a:latin typeface="Source Sans Pro" panose="020B0403030403020204" pitchFamily="34" charset="0"/>
                <a:ea typeface="Source Sans Pro" panose="020B0403030403020204" pitchFamily="34" charset="0"/>
              </a:defRPr>
            </a:lvl1pPr>
          </a:lstStyle>
          <a:p>
            <a:r>
              <a:rPr lang="en-US"/>
              <a:t>Slide title line one </a:t>
            </a:r>
            <a:br>
              <a:rPr lang="en-US"/>
            </a:br>
            <a:r>
              <a:rPr lang="en-US"/>
              <a:t>slide title line two</a:t>
            </a:r>
            <a:br>
              <a:rPr lang="en-US"/>
            </a:br>
            <a:r>
              <a:rPr lang="en-US"/>
              <a:t>slide title line three</a:t>
            </a:r>
          </a:p>
        </p:txBody>
      </p:sp>
      <p:grpSp>
        <p:nvGrpSpPr>
          <p:cNvPr id="7" name="Group 8">
            <a:extLst>
              <a:ext uri="{FF2B5EF4-FFF2-40B4-BE49-F238E27FC236}">
                <a16:creationId xmlns:a16="http://schemas.microsoft.com/office/drawing/2014/main" id="{66F71CF5-D01E-9B41-96DF-EC6967FBD14D}"/>
              </a:ext>
            </a:extLst>
          </p:cNvPr>
          <p:cNvGrpSpPr>
            <a:grpSpLocks/>
          </p:cNvGrpSpPr>
          <p:nvPr userDrawn="1"/>
        </p:nvGrpSpPr>
        <p:grpSpPr bwMode="auto">
          <a:xfrm>
            <a:off x="0" y="581025"/>
            <a:ext cx="663575" cy="892175"/>
            <a:chOff x="0" y="581818"/>
            <a:chExt cx="664058" cy="892175"/>
          </a:xfrm>
        </p:grpSpPr>
        <p:cxnSp>
          <p:nvCxnSpPr>
            <p:cNvPr id="8" name="Straight Connector 7">
              <a:extLst>
                <a:ext uri="{FF2B5EF4-FFF2-40B4-BE49-F238E27FC236}">
                  <a16:creationId xmlns:a16="http://schemas.microsoft.com/office/drawing/2014/main" id="{84772B5A-3EFB-634B-9A63-22537C672909}"/>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9" name="Group 10">
              <a:extLst>
                <a:ext uri="{FF2B5EF4-FFF2-40B4-BE49-F238E27FC236}">
                  <a16:creationId xmlns:a16="http://schemas.microsoft.com/office/drawing/2014/main" id="{E4256278-36B8-F048-9A8A-388CBF89A02A}"/>
                </a:ext>
              </a:extLst>
            </p:cNvPr>
            <p:cNvGrpSpPr>
              <a:grpSpLocks/>
            </p:cNvGrpSpPr>
            <p:nvPr userDrawn="1"/>
          </p:nvGrpSpPr>
          <p:grpSpPr bwMode="auto">
            <a:xfrm>
              <a:off x="0" y="1035842"/>
              <a:ext cx="664058" cy="281969"/>
              <a:chOff x="-271757" y="1035843"/>
              <a:chExt cx="935815" cy="0"/>
            </a:xfrm>
          </p:grpSpPr>
          <p:cxnSp>
            <p:nvCxnSpPr>
              <p:cNvPr id="10" name="Straight Connector 9">
                <a:extLst>
                  <a:ext uri="{FF2B5EF4-FFF2-40B4-BE49-F238E27FC236}">
                    <a16:creationId xmlns:a16="http://schemas.microsoft.com/office/drawing/2014/main" id="{252EE2A3-EE76-774D-B76B-E4D699CB5786}"/>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71302A-0AA6-1A4D-8ED9-BD54B97F0A6E}"/>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grpSp>
        <p:nvGrpSpPr>
          <p:cNvPr id="23" name="Group 4">
            <a:extLst>
              <a:ext uri="{FF2B5EF4-FFF2-40B4-BE49-F238E27FC236}">
                <a16:creationId xmlns:a16="http://schemas.microsoft.com/office/drawing/2014/main" id="{0116EBF9-20B4-D747-AB07-97AA4ABC98E8}"/>
              </a:ext>
            </a:extLst>
          </p:cNvPr>
          <p:cNvGrpSpPr>
            <a:grpSpLocks/>
          </p:cNvGrpSpPr>
          <p:nvPr userDrawn="1"/>
        </p:nvGrpSpPr>
        <p:grpSpPr bwMode="auto">
          <a:xfrm>
            <a:off x="8153400" y="444754"/>
            <a:ext cx="5503863" cy="1382713"/>
            <a:chOff x="8466598" y="5618206"/>
            <a:chExt cx="4685165" cy="1178010"/>
          </a:xfrm>
        </p:grpSpPr>
        <p:pic>
          <p:nvPicPr>
            <p:cNvPr id="24" name="Picture 12">
              <a:extLst>
                <a:ext uri="{FF2B5EF4-FFF2-40B4-BE49-F238E27FC236}">
                  <a16:creationId xmlns:a16="http://schemas.microsoft.com/office/drawing/2014/main" id="{3B2E6210-B1F0-3D45-8305-7140B29789B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r="-1610"/>
            <a:stretch>
              <a:fillRect/>
            </a:stretch>
          </p:blipFill>
          <p:spPr bwMode="auto">
            <a:xfrm>
              <a:off x="8466598" y="6136155"/>
              <a:ext cx="4685165" cy="66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a:extLst>
                <a:ext uri="{FF2B5EF4-FFF2-40B4-BE49-F238E27FC236}">
                  <a16:creationId xmlns:a16="http://schemas.microsoft.com/office/drawing/2014/main" id="{93CDB7A0-BF4C-F644-88B8-E94B6344F99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83074" y="5618206"/>
              <a:ext cx="3058137" cy="55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6" name="Straight Connector 25">
            <a:extLst>
              <a:ext uri="{FF2B5EF4-FFF2-40B4-BE49-F238E27FC236}">
                <a16:creationId xmlns:a16="http://schemas.microsoft.com/office/drawing/2014/main" id="{87802523-B15F-C542-A8D9-E178BC4D8933}"/>
              </a:ext>
            </a:extLst>
          </p:cNvPr>
          <p:cNvCxnSpPr/>
          <p:nvPr userDrawn="1"/>
        </p:nvCxnSpPr>
        <p:spPr>
          <a:xfrm>
            <a:off x="838200" y="2915728"/>
            <a:ext cx="10515600" cy="0"/>
          </a:xfrm>
          <a:prstGeom prst="line">
            <a:avLst/>
          </a:prstGeom>
          <a:ln w="3175">
            <a:solidFill>
              <a:srgbClr val="F26E21"/>
            </a:solidFill>
            <a:prstDash val="sysDot"/>
          </a:ln>
        </p:spPr>
        <p:style>
          <a:lnRef idx="1">
            <a:schemeClr val="accent1"/>
          </a:lnRef>
          <a:fillRef idx="0">
            <a:schemeClr val="accent1"/>
          </a:fillRef>
          <a:effectRef idx="0">
            <a:schemeClr val="accent1"/>
          </a:effectRef>
          <a:fontRef idx="minor">
            <a:schemeClr val="tx1"/>
          </a:fontRef>
        </p:style>
      </p:cxnSp>
      <p:sp>
        <p:nvSpPr>
          <p:cNvPr id="20" name="Text Placeholder 13">
            <a:extLst>
              <a:ext uri="{FF2B5EF4-FFF2-40B4-BE49-F238E27FC236}">
                <a16:creationId xmlns:a16="http://schemas.microsoft.com/office/drawing/2014/main" id="{09C179A8-F568-A749-8329-9B5C50BBA96B}"/>
              </a:ext>
            </a:extLst>
          </p:cNvPr>
          <p:cNvSpPr>
            <a:spLocks noGrp="1"/>
          </p:cNvSpPr>
          <p:nvPr>
            <p:ph type="body" sz="quarter" idx="14" hasCustomPrompt="1"/>
          </p:nvPr>
        </p:nvSpPr>
        <p:spPr>
          <a:xfrm>
            <a:off x="838201" y="2019301"/>
            <a:ext cx="10515600" cy="89642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1600" b="0" i="0" smtClean="0">
                <a:solidFill>
                  <a:schemeClr val="tx2"/>
                </a:solidFill>
                <a:effectLst/>
                <a:latin typeface="Source Sans Pro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set as  Source Sans 16pt</a:t>
            </a:r>
          </a:p>
        </p:txBody>
      </p:sp>
      <p:sp>
        <p:nvSpPr>
          <p:cNvPr id="6" name="Content Placeholder 5">
            <a:extLst>
              <a:ext uri="{FF2B5EF4-FFF2-40B4-BE49-F238E27FC236}">
                <a16:creationId xmlns:a16="http://schemas.microsoft.com/office/drawing/2014/main" id="{D8F1D001-A96B-4447-B7D4-5407464C09E8}"/>
              </a:ext>
            </a:extLst>
          </p:cNvPr>
          <p:cNvSpPr>
            <a:spLocks noGrp="1"/>
          </p:cNvSpPr>
          <p:nvPr>
            <p:ph sz="quarter" idx="15" hasCustomPrompt="1"/>
          </p:nvPr>
        </p:nvSpPr>
        <p:spPr>
          <a:xfrm>
            <a:off x="838200" y="3122613"/>
            <a:ext cx="5313363" cy="210185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sz="1600" b="0" i="0">
                <a:solidFill>
                  <a:srgbClr val="666F7A"/>
                </a:solidFill>
                <a:latin typeface="Source Sans Pro Light" panose="020F0302020204030204" pitchFamily="34" charset="0"/>
                <a:cs typeface="Source Sans Pro Light" panose="020F0302020204030204" pitchFamily="34" charset="0"/>
              </a:defRPr>
            </a:lvl1pPr>
            <a:lvl2pPr marL="457200" indent="0">
              <a:buClr>
                <a:srgbClr val="EF5A3B"/>
              </a:buClr>
              <a:buSzPct val="170000"/>
              <a:buNone/>
              <a:defRPr sz="1600" b="0" i="0">
                <a:latin typeface="Source Sans Pro Light" panose="020F0302020204030204" pitchFamily="34" charset="0"/>
                <a:cs typeface="Source Sans Pro Light" panose="020F0302020204030204" pitchFamily="34" charset="0"/>
              </a:defRPr>
            </a:lvl2pPr>
            <a:lvl3pPr marL="914400" indent="0">
              <a:buClr>
                <a:srgbClr val="EF5A3B"/>
              </a:buClr>
              <a:buSzPct val="170000"/>
              <a:buNone/>
              <a:defRPr sz="1600" b="0" i="0">
                <a:latin typeface="Source Sans Pro Light" panose="020F0302020204030204" pitchFamily="34" charset="0"/>
                <a:cs typeface="Source Sans Pro Light" panose="020F0302020204030204" pitchFamily="34" charset="0"/>
              </a:defRPr>
            </a:lvl3pPr>
            <a:lvl4pPr marL="1371600" indent="0">
              <a:buClr>
                <a:srgbClr val="EF5A3B"/>
              </a:buClr>
              <a:buSzPct val="170000"/>
              <a:buNone/>
              <a:defRPr sz="1600" b="0" i="0">
                <a:latin typeface="Source Sans Pro Light" panose="020F0302020204030204" pitchFamily="34" charset="0"/>
                <a:cs typeface="Source Sans Pro Light" panose="020F0302020204030204" pitchFamily="34" charset="0"/>
              </a:defRPr>
            </a:lvl4pPr>
            <a:lvl5pPr marL="1828800" indent="0">
              <a:buClr>
                <a:srgbClr val="EF5A3B"/>
              </a:buClr>
              <a:buSzPct val="170000"/>
              <a:buNone/>
              <a:defRPr sz="1600" b="0" i="0">
                <a:latin typeface="Source Sans Pro Light" panose="020F0302020204030204" pitchFamily="34" charset="0"/>
                <a:cs typeface="Source Sans Pro Light" panose="020F0302020204030204" pitchFamily="34" charset="0"/>
              </a:defRPr>
            </a:lvl5pPr>
          </a:lstStyle>
          <a:p>
            <a:pPr lvl="0"/>
            <a:r>
              <a:rPr lang="en-US"/>
              <a:t>Copy Bullet one - Source Sans 16pt</a:t>
            </a:r>
          </a:p>
          <a:p>
            <a:pPr lvl="0"/>
            <a:r>
              <a:rPr lang="en-US"/>
              <a:t>Copy Bullet two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a:t>Copy Bullet three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a:t>Copy Bullet four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endParaRPr lang="en-US"/>
          </a:p>
          <a:p>
            <a:pPr lvl="0"/>
            <a:endParaRPr lang="en-US"/>
          </a:p>
          <a:p>
            <a:pPr lvl="0"/>
            <a:endParaRPr lang="en-US"/>
          </a:p>
        </p:txBody>
      </p:sp>
    </p:spTree>
    <p:extLst>
      <p:ext uri="{BB962C8B-B14F-4D97-AF65-F5344CB8AC3E}">
        <p14:creationId xmlns:p14="http://schemas.microsoft.com/office/powerpoint/2010/main" val="365517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bullets only">
    <p:spTree>
      <p:nvGrpSpPr>
        <p:cNvPr id="1" name=""/>
        <p:cNvGrpSpPr/>
        <p:nvPr/>
      </p:nvGrpSpPr>
      <p:grpSpPr>
        <a:xfrm>
          <a:off x="0" y="0"/>
          <a:ext cx="0" cy="0"/>
          <a:chOff x="0" y="0"/>
          <a:chExt cx="0" cy="0"/>
        </a:xfrm>
      </p:grpSpPr>
      <p:grpSp>
        <p:nvGrpSpPr>
          <p:cNvPr id="7" name="Group 8">
            <a:extLst>
              <a:ext uri="{FF2B5EF4-FFF2-40B4-BE49-F238E27FC236}">
                <a16:creationId xmlns:a16="http://schemas.microsoft.com/office/drawing/2014/main" id="{66F71CF5-D01E-9B41-96DF-EC6967FBD14D}"/>
              </a:ext>
            </a:extLst>
          </p:cNvPr>
          <p:cNvGrpSpPr>
            <a:grpSpLocks/>
          </p:cNvGrpSpPr>
          <p:nvPr userDrawn="1"/>
        </p:nvGrpSpPr>
        <p:grpSpPr bwMode="auto">
          <a:xfrm>
            <a:off x="0" y="581025"/>
            <a:ext cx="663575" cy="892175"/>
            <a:chOff x="0" y="581818"/>
            <a:chExt cx="664058" cy="892175"/>
          </a:xfrm>
        </p:grpSpPr>
        <p:cxnSp>
          <p:nvCxnSpPr>
            <p:cNvPr id="8" name="Straight Connector 7">
              <a:extLst>
                <a:ext uri="{FF2B5EF4-FFF2-40B4-BE49-F238E27FC236}">
                  <a16:creationId xmlns:a16="http://schemas.microsoft.com/office/drawing/2014/main" id="{84772B5A-3EFB-634B-9A63-22537C672909}"/>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9" name="Group 10">
              <a:extLst>
                <a:ext uri="{FF2B5EF4-FFF2-40B4-BE49-F238E27FC236}">
                  <a16:creationId xmlns:a16="http://schemas.microsoft.com/office/drawing/2014/main" id="{E4256278-36B8-F048-9A8A-388CBF89A02A}"/>
                </a:ext>
              </a:extLst>
            </p:cNvPr>
            <p:cNvGrpSpPr>
              <a:grpSpLocks/>
            </p:cNvGrpSpPr>
            <p:nvPr userDrawn="1"/>
          </p:nvGrpSpPr>
          <p:grpSpPr bwMode="auto">
            <a:xfrm>
              <a:off x="0" y="1035842"/>
              <a:ext cx="664058" cy="281969"/>
              <a:chOff x="-271757" y="1035843"/>
              <a:chExt cx="935815" cy="0"/>
            </a:xfrm>
          </p:grpSpPr>
          <p:cxnSp>
            <p:nvCxnSpPr>
              <p:cNvPr id="10" name="Straight Connector 9">
                <a:extLst>
                  <a:ext uri="{FF2B5EF4-FFF2-40B4-BE49-F238E27FC236}">
                    <a16:creationId xmlns:a16="http://schemas.microsoft.com/office/drawing/2014/main" id="{252EE2A3-EE76-774D-B76B-E4D699CB5786}"/>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71302A-0AA6-1A4D-8ED9-BD54B97F0A6E}"/>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grpSp>
        <p:nvGrpSpPr>
          <p:cNvPr id="23" name="Group 4">
            <a:extLst>
              <a:ext uri="{FF2B5EF4-FFF2-40B4-BE49-F238E27FC236}">
                <a16:creationId xmlns:a16="http://schemas.microsoft.com/office/drawing/2014/main" id="{0116EBF9-20B4-D747-AB07-97AA4ABC98E8}"/>
              </a:ext>
            </a:extLst>
          </p:cNvPr>
          <p:cNvGrpSpPr>
            <a:grpSpLocks/>
          </p:cNvGrpSpPr>
          <p:nvPr userDrawn="1"/>
        </p:nvGrpSpPr>
        <p:grpSpPr bwMode="auto">
          <a:xfrm>
            <a:off x="8153400" y="444754"/>
            <a:ext cx="5503863" cy="1382713"/>
            <a:chOff x="8466598" y="5618206"/>
            <a:chExt cx="4685165" cy="1178010"/>
          </a:xfrm>
        </p:grpSpPr>
        <p:pic>
          <p:nvPicPr>
            <p:cNvPr id="24" name="Picture 12">
              <a:extLst>
                <a:ext uri="{FF2B5EF4-FFF2-40B4-BE49-F238E27FC236}">
                  <a16:creationId xmlns:a16="http://schemas.microsoft.com/office/drawing/2014/main" id="{3B2E6210-B1F0-3D45-8305-7140B29789B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r="-1610"/>
            <a:stretch>
              <a:fillRect/>
            </a:stretch>
          </p:blipFill>
          <p:spPr bwMode="auto">
            <a:xfrm>
              <a:off x="8466598" y="6136155"/>
              <a:ext cx="4685165" cy="66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a:extLst>
                <a:ext uri="{FF2B5EF4-FFF2-40B4-BE49-F238E27FC236}">
                  <a16:creationId xmlns:a16="http://schemas.microsoft.com/office/drawing/2014/main" id="{93CDB7A0-BF4C-F644-88B8-E94B6344F99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83074" y="5618206"/>
              <a:ext cx="3058137" cy="55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6" name="Straight Connector 25">
            <a:extLst>
              <a:ext uri="{FF2B5EF4-FFF2-40B4-BE49-F238E27FC236}">
                <a16:creationId xmlns:a16="http://schemas.microsoft.com/office/drawing/2014/main" id="{87802523-B15F-C542-A8D9-E178BC4D8933}"/>
              </a:ext>
            </a:extLst>
          </p:cNvPr>
          <p:cNvCxnSpPr/>
          <p:nvPr userDrawn="1"/>
        </p:nvCxnSpPr>
        <p:spPr>
          <a:xfrm>
            <a:off x="838200" y="1933951"/>
            <a:ext cx="10515600" cy="0"/>
          </a:xfrm>
          <a:prstGeom prst="line">
            <a:avLst/>
          </a:prstGeom>
          <a:ln w="3175">
            <a:solidFill>
              <a:srgbClr val="F26E21"/>
            </a:solidFill>
            <a:prstDash val="sysDot"/>
          </a:ln>
        </p:spPr>
        <p:style>
          <a:lnRef idx="1">
            <a:schemeClr val="accent1"/>
          </a:lnRef>
          <a:fillRef idx="0">
            <a:schemeClr val="accent1"/>
          </a:fillRef>
          <a:effectRef idx="0">
            <a:schemeClr val="accent1"/>
          </a:effectRef>
          <a:fontRef idx="minor">
            <a:schemeClr val="tx1"/>
          </a:fontRef>
        </p:style>
      </p:cxnSp>
      <p:sp>
        <p:nvSpPr>
          <p:cNvPr id="14" name="Content Placeholder 5">
            <a:extLst>
              <a:ext uri="{FF2B5EF4-FFF2-40B4-BE49-F238E27FC236}">
                <a16:creationId xmlns:a16="http://schemas.microsoft.com/office/drawing/2014/main" id="{39EBA314-2F1A-6649-8960-4EAE88BA2201}"/>
              </a:ext>
            </a:extLst>
          </p:cNvPr>
          <p:cNvSpPr>
            <a:spLocks noGrp="1"/>
          </p:cNvSpPr>
          <p:nvPr>
            <p:ph sz="quarter" idx="15" hasCustomPrompt="1"/>
          </p:nvPr>
        </p:nvSpPr>
        <p:spPr>
          <a:xfrm>
            <a:off x="838200" y="2425565"/>
            <a:ext cx="5313363" cy="2798897"/>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sz="1600" b="0" i="0">
                <a:solidFill>
                  <a:srgbClr val="666F7A"/>
                </a:solidFill>
                <a:latin typeface="Source Sans Pro Light" panose="020F0302020204030204" pitchFamily="34" charset="0"/>
                <a:cs typeface="Source Sans Pro Light" panose="020F0302020204030204" pitchFamily="34" charset="0"/>
              </a:defRPr>
            </a:lvl1pPr>
            <a:lvl2pPr marL="457200" indent="0">
              <a:buClr>
                <a:srgbClr val="EF5A3B"/>
              </a:buClr>
              <a:buSzPct val="170000"/>
              <a:buNone/>
              <a:defRPr sz="1600" b="0" i="0">
                <a:latin typeface="Source Sans Pro Light" panose="020F0302020204030204" pitchFamily="34" charset="0"/>
                <a:cs typeface="Source Sans Pro Light" panose="020F0302020204030204" pitchFamily="34" charset="0"/>
              </a:defRPr>
            </a:lvl2pPr>
            <a:lvl3pPr marL="914400" indent="0">
              <a:buClr>
                <a:srgbClr val="EF5A3B"/>
              </a:buClr>
              <a:buSzPct val="170000"/>
              <a:buNone/>
              <a:defRPr sz="1600" b="0" i="0">
                <a:latin typeface="Source Sans Pro Light" panose="020F0302020204030204" pitchFamily="34" charset="0"/>
                <a:cs typeface="Source Sans Pro Light" panose="020F0302020204030204" pitchFamily="34" charset="0"/>
              </a:defRPr>
            </a:lvl3pPr>
            <a:lvl4pPr marL="1371600" indent="0">
              <a:buClr>
                <a:srgbClr val="EF5A3B"/>
              </a:buClr>
              <a:buSzPct val="170000"/>
              <a:buNone/>
              <a:defRPr sz="1600" b="0" i="0">
                <a:latin typeface="Source Sans Pro Light" panose="020F0302020204030204" pitchFamily="34" charset="0"/>
                <a:cs typeface="Source Sans Pro Light" panose="020F0302020204030204" pitchFamily="34" charset="0"/>
              </a:defRPr>
            </a:lvl4pPr>
            <a:lvl5pPr marL="1828800" indent="0">
              <a:buClr>
                <a:srgbClr val="EF5A3B"/>
              </a:buClr>
              <a:buSzPct val="170000"/>
              <a:buNone/>
              <a:defRPr sz="1600" b="0" i="0">
                <a:latin typeface="Source Sans Pro Light" panose="020F0302020204030204" pitchFamily="34" charset="0"/>
                <a:cs typeface="Source Sans Pro Light" panose="020F0302020204030204" pitchFamily="34" charset="0"/>
              </a:defRPr>
            </a:lvl5pPr>
          </a:lstStyle>
          <a:p>
            <a:pPr lvl="0"/>
            <a:r>
              <a:rPr lang="en-US"/>
              <a:t>Copy Bullet one - Source Sans 16pt</a:t>
            </a:r>
          </a:p>
          <a:p>
            <a:pPr lvl="0"/>
            <a:r>
              <a:rPr lang="en-US"/>
              <a:t>Copy Bullet two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a:t>Copy Bullet three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a:t>Copy Bullet four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endParaRPr lang="en-US"/>
          </a:p>
          <a:p>
            <a:pPr lvl="0"/>
            <a:endParaRPr lang="en-US"/>
          </a:p>
          <a:p>
            <a:pPr lvl="0"/>
            <a:endParaRPr lang="en-US"/>
          </a:p>
        </p:txBody>
      </p:sp>
      <p:sp>
        <p:nvSpPr>
          <p:cNvPr id="19" name="Title 1">
            <a:extLst>
              <a:ext uri="{FF2B5EF4-FFF2-40B4-BE49-F238E27FC236}">
                <a16:creationId xmlns:a16="http://schemas.microsoft.com/office/drawing/2014/main" id="{132894A8-9DC5-3649-898A-28AE83B1910F}"/>
              </a:ext>
            </a:extLst>
          </p:cNvPr>
          <p:cNvSpPr>
            <a:spLocks noGrp="1"/>
          </p:cNvSpPr>
          <p:nvPr>
            <p:ph type="title" hasCustomPrompt="1"/>
          </p:nvPr>
        </p:nvSpPr>
        <p:spPr>
          <a:xfrm>
            <a:off x="838200" y="365125"/>
            <a:ext cx="10515600" cy="1325563"/>
          </a:xfrm>
        </p:spPr>
        <p:txBody>
          <a:bodyPr>
            <a:normAutofit/>
          </a:bodyPr>
          <a:lstStyle>
            <a:lvl1pPr>
              <a:defRPr sz="2500" b="0" i="0">
                <a:solidFill>
                  <a:schemeClr val="tx1">
                    <a:lumMod val="50000"/>
                    <a:lumOff val="50000"/>
                  </a:schemeClr>
                </a:solidFill>
                <a:latin typeface="Source Sans Pro" panose="020B0403030403020204" pitchFamily="34" charset="0"/>
                <a:ea typeface="Source Sans Pro" panose="020B0403030403020204" pitchFamily="34" charset="0"/>
              </a:defRPr>
            </a:lvl1pPr>
          </a:lstStyle>
          <a:p>
            <a:r>
              <a:rPr lang="en-US"/>
              <a:t>Slide title line one </a:t>
            </a:r>
          </a:p>
        </p:txBody>
      </p:sp>
      <p:sp>
        <p:nvSpPr>
          <p:cNvPr id="13" name="Content Placeholder 5">
            <a:extLst>
              <a:ext uri="{FF2B5EF4-FFF2-40B4-BE49-F238E27FC236}">
                <a16:creationId xmlns:a16="http://schemas.microsoft.com/office/drawing/2014/main" id="{485BA0AB-816B-144F-B49D-F20B1814844C}"/>
              </a:ext>
            </a:extLst>
          </p:cNvPr>
          <p:cNvSpPr>
            <a:spLocks noGrp="1"/>
          </p:cNvSpPr>
          <p:nvPr>
            <p:ph sz="quarter" idx="16" hasCustomPrompt="1"/>
          </p:nvPr>
        </p:nvSpPr>
        <p:spPr>
          <a:xfrm>
            <a:off x="6451916" y="2425564"/>
            <a:ext cx="5313363" cy="2798897"/>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sz="1600" b="0" i="0">
                <a:solidFill>
                  <a:srgbClr val="666F7A"/>
                </a:solidFill>
                <a:latin typeface="Source Sans Pro Light" panose="020F0302020204030204" pitchFamily="34" charset="0"/>
                <a:cs typeface="Source Sans Pro Light" panose="020F0302020204030204" pitchFamily="34" charset="0"/>
              </a:defRPr>
            </a:lvl1pPr>
            <a:lvl2pPr marL="457200" indent="0">
              <a:buClr>
                <a:srgbClr val="EF5A3B"/>
              </a:buClr>
              <a:buSzPct val="170000"/>
              <a:buNone/>
              <a:defRPr sz="1600" b="0" i="0">
                <a:latin typeface="Source Sans Pro Light" panose="020F0302020204030204" pitchFamily="34" charset="0"/>
                <a:cs typeface="Source Sans Pro Light" panose="020F0302020204030204" pitchFamily="34" charset="0"/>
              </a:defRPr>
            </a:lvl2pPr>
            <a:lvl3pPr marL="914400" indent="0">
              <a:buClr>
                <a:srgbClr val="EF5A3B"/>
              </a:buClr>
              <a:buSzPct val="170000"/>
              <a:buNone/>
              <a:defRPr sz="1600" b="0" i="0">
                <a:latin typeface="Source Sans Pro Light" panose="020F0302020204030204" pitchFamily="34" charset="0"/>
                <a:cs typeface="Source Sans Pro Light" panose="020F0302020204030204" pitchFamily="34" charset="0"/>
              </a:defRPr>
            </a:lvl3pPr>
            <a:lvl4pPr marL="1371600" indent="0">
              <a:buClr>
                <a:srgbClr val="EF5A3B"/>
              </a:buClr>
              <a:buSzPct val="170000"/>
              <a:buNone/>
              <a:defRPr sz="1600" b="0" i="0">
                <a:latin typeface="Source Sans Pro Light" panose="020F0302020204030204" pitchFamily="34" charset="0"/>
                <a:cs typeface="Source Sans Pro Light" panose="020F0302020204030204" pitchFamily="34" charset="0"/>
              </a:defRPr>
            </a:lvl4pPr>
            <a:lvl5pPr marL="1828800" indent="0">
              <a:buClr>
                <a:srgbClr val="EF5A3B"/>
              </a:buClr>
              <a:buSzPct val="170000"/>
              <a:buNone/>
              <a:defRPr sz="1600" b="0" i="0">
                <a:latin typeface="Source Sans Pro Light" panose="020F0302020204030204" pitchFamily="34" charset="0"/>
                <a:cs typeface="Source Sans Pro Light" panose="020F0302020204030204" pitchFamily="34" charset="0"/>
              </a:defRPr>
            </a:lvl5pPr>
          </a:lstStyle>
          <a:p>
            <a:pPr lvl="0"/>
            <a:r>
              <a:rPr lang="en-US"/>
              <a:t>Copy Bullet one - Source Sans 16pt</a:t>
            </a:r>
          </a:p>
          <a:p>
            <a:pPr lvl="0"/>
            <a:r>
              <a:rPr lang="en-US"/>
              <a:t>Copy Bullet two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a:t>Copy Bullet three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a:t>Copy Bullet four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endParaRPr lang="en-US"/>
          </a:p>
          <a:p>
            <a:pPr lvl="0"/>
            <a:endParaRPr lang="en-US"/>
          </a:p>
          <a:p>
            <a:pPr lvl="0"/>
            <a:endParaRPr lang="en-US"/>
          </a:p>
        </p:txBody>
      </p:sp>
    </p:spTree>
    <p:extLst>
      <p:ext uri="{BB962C8B-B14F-4D97-AF65-F5344CB8AC3E}">
        <p14:creationId xmlns:p14="http://schemas.microsoft.com/office/powerpoint/2010/main" val="412503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sub bullet option">
    <p:spTree>
      <p:nvGrpSpPr>
        <p:cNvPr id="1" name=""/>
        <p:cNvGrpSpPr/>
        <p:nvPr/>
      </p:nvGrpSpPr>
      <p:grpSpPr>
        <a:xfrm>
          <a:off x="0" y="0"/>
          <a:ext cx="0" cy="0"/>
          <a:chOff x="0" y="0"/>
          <a:chExt cx="0" cy="0"/>
        </a:xfrm>
      </p:grpSpPr>
      <p:grpSp>
        <p:nvGrpSpPr>
          <p:cNvPr id="7" name="Group 8">
            <a:extLst>
              <a:ext uri="{FF2B5EF4-FFF2-40B4-BE49-F238E27FC236}">
                <a16:creationId xmlns:a16="http://schemas.microsoft.com/office/drawing/2014/main" id="{66F71CF5-D01E-9B41-96DF-EC6967FBD14D}"/>
              </a:ext>
            </a:extLst>
          </p:cNvPr>
          <p:cNvGrpSpPr>
            <a:grpSpLocks/>
          </p:cNvGrpSpPr>
          <p:nvPr userDrawn="1"/>
        </p:nvGrpSpPr>
        <p:grpSpPr bwMode="auto">
          <a:xfrm>
            <a:off x="0" y="581025"/>
            <a:ext cx="663575" cy="892175"/>
            <a:chOff x="0" y="581818"/>
            <a:chExt cx="664058" cy="892175"/>
          </a:xfrm>
        </p:grpSpPr>
        <p:cxnSp>
          <p:nvCxnSpPr>
            <p:cNvPr id="8" name="Straight Connector 7">
              <a:extLst>
                <a:ext uri="{FF2B5EF4-FFF2-40B4-BE49-F238E27FC236}">
                  <a16:creationId xmlns:a16="http://schemas.microsoft.com/office/drawing/2014/main" id="{84772B5A-3EFB-634B-9A63-22537C672909}"/>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9" name="Group 10">
              <a:extLst>
                <a:ext uri="{FF2B5EF4-FFF2-40B4-BE49-F238E27FC236}">
                  <a16:creationId xmlns:a16="http://schemas.microsoft.com/office/drawing/2014/main" id="{E4256278-36B8-F048-9A8A-388CBF89A02A}"/>
                </a:ext>
              </a:extLst>
            </p:cNvPr>
            <p:cNvGrpSpPr>
              <a:grpSpLocks/>
            </p:cNvGrpSpPr>
            <p:nvPr userDrawn="1"/>
          </p:nvGrpSpPr>
          <p:grpSpPr bwMode="auto">
            <a:xfrm>
              <a:off x="0" y="1035842"/>
              <a:ext cx="664058" cy="281969"/>
              <a:chOff x="-271757" y="1035843"/>
              <a:chExt cx="935815" cy="0"/>
            </a:xfrm>
          </p:grpSpPr>
          <p:cxnSp>
            <p:nvCxnSpPr>
              <p:cNvPr id="10" name="Straight Connector 9">
                <a:extLst>
                  <a:ext uri="{FF2B5EF4-FFF2-40B4-BE49-F238E27FC236}">
                    <a16:creationId xmlns:a16="http://schemas.microsoft.com/office/drawing/2014/main" id="{252EE2A3-EE76-774D-B76B-E4D699CB5786}"/>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71302A-0AA6-1A4D-8ED9-BD54B97F0A6E}"/>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grpSp>
        <p:nvGrpSpPr>
          <p:cNvPr id="23" name="Group 4">
            <a:extLst>
              <a:ext uri="{FF2B5EF4-FFF2-40B4-BE49-F238E27FC236}">
                <a16:creationId xmlns:a16="http://schemas.microsoft.com/office/drawing/2014/main" id="{0116EBF9-20B4-D747-AB07-97AA4ABC98E8}"/>
              </a:ext>
            </a:extLst>
          </p:cNvPr>
          <p:cNvGrpSpPr>
            <a:grpSpLocks/>
          </p:cNvGrpSpPr>
          <p:nvPr userDrawn="1"/>
        </p:nvGrpSpPr>
        <p:grpSpPr bwMode="auto">
          <a:xfrm>
            <a:off x="8153400" y="444754"/>
            <a:ext cx="5503863" cy="1382713"/>
            <a:chOff x="8466598" y="5618206"/>
            <a:chExt cx="4685165" cy="1178010"/>
          </a:xfrm>
        </p:grpSpPr>
        <p:pic>
          <p:nvPicPr>
            <p:cNvPr id="24" name="Picture 12">
              <a:extLst>
                <a:ext uri="{FF2B5EF4-FFF2-40B4-BE49-F238E27FC236}">
                  <a16:creationId xmlns:a16="http://schemas.microsoft.com/office/drawing/2014/main" id="{3B2E6210-B1F0-3D45-8305-7140B29789B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r="-1610"/>
            <a:stretch>
              <a:fillRect/>
            </a:stretch>
          </p:blipFill>
          <p:spPr bwMode="auto">
            <a:xfrm>
              <a:off x="8466598" y="6136155"/>
              <a:ext cx="4685165" cy="66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a:extLst>
                <a:ext uri="{FF2B5EF4-FFF2-40B4-BE49-F238E27FC236}">
                  <a16:creationId xmlns:a16="http://schemas.microsoft.com/office/drawing/2014/main" id="{93CDB7A0-BF4C-F644-88B8-E94B6344F99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83074" y="5618206"/>
              <a:ext cx="3058137" cy="55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6" name="Straight Connector 25">
            <a:extLst>
              <a:ext uri="{FF2B5EF4-FFF2-40B4-BE49-F238E27FC236}">
                <a16:creationId xmlns:a16="http://schemas.microsoft.com/office/drawing/2014/main" id="{87802523-B15F-C542-A8D9-E178BC4D8933}"/>
              </a:ext>
            </a:extLst>
          </p:cNvPr>
          <p:cNvCxnSpPr/>
          <p:nvPr userDrawn="1"/>
        </p:nvCxnSpPr>
        <p:spPr>
          <a:xfrm>
            <a:off x="838200" y="1933951"/>
            <a:ext cx="10515600" cy="0"/>
          </a:xfrm>
          <a:prstGeom prst="line">
            <a:avLst/>
          </a:prstGeom>
          <a:ln w="3175">
            <a:solidFill>
              <a:srgbClr val="F26E21"/>
            </a:solidFill>
            <a:prstDash val="sysDot"/>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132894A8-9DC5-3649-898A-28AE83B1910F}"/>
              </a:ext>
            </a:extLst>
          </p:cNvPr>
          <p:cNvSpPr>
            <a:spLocks noGrp="1"/>
          </p:cNvSpPr>
          <p:nvPr>
            <p:ph type="title" hasCustomPrompt="1"/>
          </p:nvPr>
        </p:nvSpPr>
        <p:spPr>
          <a:xfrm>
            <a:off x="838200" y="365125"/>
            <a:ext cx="10515600" cy="1325563"/>
          </a:xfrm>
        </p:spPr>
        <p:txBody>
          <a:bodyPr>
            <a:normAutofit/>
          </a:bodyPr>
          <a:lstStyle>
            <a:lvl1pPr>
              <a:defRPr sz="2500" b="0" i="0">
                <a:solidFill>
                  <a:schemeClr val="tx1">
                    <a:lumMod val="50000"/>
                    <a:lumOff val="50000"/>
                  </a:schemeClr>
                </a:solidFill>
                <a:latin typeface="Source Sans Pro" panose="020B0403030403020204" pitchFamily="34" charset="0"/>
                <a:ea typeface="Source Sans Pro" panose="020B0403030403020204" pitchFamily="34" charset="0"/>
              </a:defRPr>
            </a:lvl1pPr>
          </a:lstStyle>
          <a:p>
            <a:r>
              <a:rPr lang="en-US"/>
              <a:t>Slide title line one </a:t>
            </a:r>
          </a:p>
        </p:txBody>
      </p:sp>
      <p:sp>
        <p:nvSpPr>
          <p:cNvPr id="3" name="Text Placeholder 2">
            <a:extLst>
              <a:ext uri="{FF2B5EF4-FFF2-40B4-BE49-F238E27FC236}">
                <a16:creationId xmlns:a16="http://schemas.microsoft.com/office/drawing/2014/main" id="{26133395-4DAE-C74B-86C0-9D6D001747A3}"/>
              </a:ext>
            </a:extLst>
          </p:cNvPr>
          <p:cNvSpPr>
            <a:spLocks noGrp="1"/>
          </p:cNvSpPr>
          <p:nvPr>
            <p:ph type="body" sz="quarter" idx="16"/>
          </p:nvPr>
        </p:nvSpPr>
        <p:spPr>
          <a:xfrm>
            <a:off x="838200" y="2425565"/>
            <a:ext cx="4110037" cy="2752725"/>
          </a:xfrm>
          <a:prstGeom prst="rect">
            <a:avLst/>
          </a:prstGeom>
        </p:spPr>
        <p:txBody>
          <a:bodyPr/>
          <a:lstStyle>
            <a:lvl1pPr>
              <a:buClr>
                <a:srgbClr val="F26E21"/>
              </a:buClr>
              <a:buSzPct val="170000"/>
              <a:defRPr sz="1600" b="0" i="0">
                <a:solidFill>
                  <a:srgbClr val="666F7A"/>
                </a:solidFill>
                <a:latin typeface="Source Sans Pro Light" panose="020B0403030403020204" pitchFamily="34" charset="0"/>
                <a:ea typeface="Source Sans Pro Light" panose="020B0403030403020204" pitchFamily="34" charset="0"/>
              </a:defRPr>
            </a:lvl1pPr>
            <a:lvl2pPr>
              <a:buClr>
                <a:srgbClr val="F26E21"/>
              </a:buClr>
              <a:buSzPct val="170000"/>
              <a:defRPr sz="1400" b="0" i="0">
                <a:solidFill>
                  <a:srgbClr val="666F7A"/>
                </a:solidFill>
                <a:latin typeface="Source Sans Pro Light" panose="020B0403030403020204" pitchFamily="34" charset="0"/>
                <a:ea typeface="Source Sans Pro Light" panose="020B0403030403020204" pitchFamily="34" charset="0"/>
              </a:defRPr>
            </a:lvl2pPr>
            <a:lvl3pPr>
              <a:buClr>
                <a:srgbClr val="F26E21"/>
              </a:buClr>
              <a:buSzPct val="170000"/>
              <a:defRPr sz="1200" b="0" i="0">
                <a:solidFill>
                  <a:srgbClr val="666F7A"/>
                </a:solidFill>
                <a:latin typeface="Source Sans Pro Light" panose="020B0403030403020204" pitchFamily="34" charset="0"/>
                <a:ea typeface="Source Sans Pro Light" panose="020B0403030403020204" pitchFamily="34" charset="0"/>
              </a:defRPr>
            </a:lvl3pPr>
            <a:lvl4pPr>
              <a:buClr>
                <a:srgbClr val="F26E21"/>
              </a:buClr>
              <a:buSzPct val="170000"/>
              <a:defRPr sz="1100" b="0" i="0">
                <a:solidFill>
                  <a:srgbClr val="666F7A"/>
                </a:solidFill>
                <a:latin typeface="Source Sans Pro Light" panose="020B0403030403020204" pitchFamily="34" charset="0"/>
                <a:ea typeface="Source Sans Pro Light" panose="020B0403030403020204" pitchFamily="34" charset="0"/>
              </a:defRPr>
            </a:lvl4pPr>
            <a:lvl5pPr>
              <a:buClr>
                <a:srgbClr val="F26E21"/>
              </a:buClr>
              <a:buSzPct val="170000"/>
              <a:defRPr sz="1000" b="0" i="0">
                <a:solidFill>
                  <a:srgbClr val="666F7A"/>
                </a:solidFill>
                <a:latin typeface="Source Sans Pro Light" panose="020B0403030403020204" pitchFamily="34" charset="0"/>
                <a:ea typeface="Source Sans Pro Light" panose="020B04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357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ED4E3E-92B7-9D42-BA09-15D401BCAC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8759B3DE-7A27-0841-ACB6-DDD4F3E460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BB06D-8767-1045-AA32-B480ADBFBA17}" type="datetimeFigureOut">
              <a:rPr lang="en-US" smtClean="0"/>
              <a:t>1/18/23</a:t>
            </a:fld>
            <a:endParaRPr lang="en-US"/>
          </a:p>
        </p:txBody>
      </p:sp>
      <p:sp>
        <p:nvSpPr>
          <p:cNvPr id="5" name="Footer Placeholder 4">
            <a:extLst>
              <a:ext uri="{FF2B5EF4-FFF2-40B4-BE49-F238E27FC236}">
                <a16:creationId xmlns:a16="http://schemas.microsoft.com/office/drawing/2014/main" id="{3E1623F0-580F-8646-AF80-B36869F192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2B729A-BEA1-E64E-8B7D-AD8549000F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52E6E-391C-2B43-8728-B1D6217295BE}" type="slidenum">
              <a:rPr lang="en-US" smtClean="0"/>
              <a:t>‹#›</a:t>
            </a:fld>
            <a:endParaRPr lang="en-US"/>
          </a:p>
        </p:txBody>
      </p:sp>
      <p:pic>
        <p:nvPicPr>
          <p:cNvPr id="7" name="Picture 14">
            <a:extLst>
              <a:ext uri="{FF2B5EF4-FFF2-40B4-BE49-F238E27FC236}">
                <a16:creationId xmlns:a16="http://schemas.microsoft.com/office/drawing/2014/main" id="{2AC3210E-3300-B74C-AA1B-F47E021645C4}"/>
              </a:ext>
            </a:extLst>
          </p:cNvPr>
          <p:cNvPicPr>
            <a:picLocks noChangeAspect="1" noChangeArrowheads="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0" y="6206850"/>
            <a:ext cx="12200707" cy="72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8">
            <a:extLst>
              <a:ext uri="{FF2B5EF4-FFF2-40B4-BE49-F238E27FC236}">
                <a16:creationId xmlns:a16="http://schemas.microsoft.com/office/drawing/2014/main" id="{C3111C43-9911-B14B-B159-6B6A3AE4CEED}"/>
              </a:ext>
            </a:extLst>
          </p:cNvPr>
          <p:cNvGrpSpPr>
            <a:grpSpLocks/>
          </p:cNvGrpSpPr>
          <p:nvPr userDrawn="1"/>
        </p:nvGrpSpPr>
        <p:grpSpPr bwMode="auto">
          <a:xfrm>
            <a:off x="0" y="581025"/>
            <a:ext cx="663575" cy="892175"/>
            <a:chOff x="0" y="581818"/>
            <a:chExt cx="664058" cy="892175"/>
          </a:xfrm>
        </p:grpSpPr>
        <p:cxnSp>
          <p:nvCxnSpPr>
            <p:cNvPr id="15" name="Straight Connector 14">
              <a:extLst>
                <a:ext uri="{FF2B5EF4-FFF2-40B4-BE49-F238E27FC236}">
                  <a16:creationId xmlns:a16="http://schemas.microsoft.com/office/drawing/2014/main" id="{2B03F5D0-93F2-8043-817A-C3713211D9E7}"/>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16" name="Group 10">
              <a:extLst>
                <a:ext uri="{FF2B5EF4-FFF2-40B4-BE49-F238E27FC236}">
                  <a16:creationId xmlns:a16="http://schemas.microsoft.com/office/drawing/2014/main" id="{A772C3B2-C3F2-154F-B3C1-A161FE2D3EBB}"/>
                </a:ext>
              </a:extLst>
            </p:cNvPr>
            <p:cNvGrpSpPr>
              <a:grpSpLocks/>
            </p:cNvGrpSpPr>
            <p:nvPr userDrawn="1"/>
          </p:nvGrpSpPr>
          <p:grpSpPr bwMode="auto">
            <a:xfrm>
              <a:off x="0" y="1035842"/>
              <a:ext cx="664058" cy="281969"/>
              <a:chOff x="-271757" y="1035843"/>
              <a:chExt cx="935815" cy="0"/>
            </a:xfrm>
          </p:grpSpPr>
          <p:cxnSp>
            <p:nvCxnSpPr>
              <p:cNvPr id="17" name="Straight Connector 16">
                <a:extLst>
                  <a:ext uri="{FF2B5EF4-FFF2-40B4-BE49-F238E27FC236}">
                    <a16:creationId xmlns:a16="http://schemas.microsoft.com/office/drawing/2014/main" id="{FEFBD634-FEB7-3D44-B7E5-271FE30FC79C}"/>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B69C3BD-C0C1-3B47-9236-6D7AC63330BA}"/>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76421076"/>
      </p:ext>
    </p:extLst>
  </p:cSld>
  <p:clrMap bg1="lt1" tx1="dk1" bg2="lt2" tx2="dk2" accent1="accent1" accent2="accent2" accent3="accent3" accent4="accent4" accent5="accent5" accent6="accent6" hlink="hlink" folHlink="folHlink"/>
  <p:sldLayoutIdLst>
    <p:sldLayoutId id="2147483675" r:id="rId1"/>
    <p:sldLayoutId id="2147483669" r:id="rId2"/>
    <p:sldLayoutId id="2147483672" r:id="rId3"/>
    <p:sldLayoutId id="2147483663" r:id="rId4"/>
    <p:sldLayoutId id="2147483650" r:id="rId5"/>
    <p:sldLayoutId id="2147483666" r:id="rId6"/>
    <p:sldLayoutId id="2147483667" r:id="rId7"/>
    <p:sldLayoutId id="2147483670" r:id="rId8"/>
    <p:sldLayoutId id="2147483671" r:id="rId9"/>
    <p:sldLayoutId id="2147483668" r:id="rId10"/>
    <p:sldLayoutId id="2147483673" r:id="rId11"/>
    <p:sldLayoutId id="2147483651" r:id="rId12"/>
    <p:sldLayoutId id="2147483662" r:id="rId13"/>
    <p:sldLayoutId id="2147483661" r:id="rId14"/>
    <p:sldLayoutId id="2147483652" r:id="rId15"/>
    <p:sldLayoutId id="2147483654" r:id="rId16"/>
    <p:sldLayoutId id="2147483665" r:id="rId17"/>
    <p:sldLayoutId id="2147483664" r:id="rId18"/>
  </p:sldLayoutIdLst>
  <p:txStyles>
    <p:titleStyle>
      <a:lvl1pPr algn="l" defTabSz="914400" rtl="0" eaLnBrk="1" latinLnBrk="0" hangingPunct="1">
        <a:lnSpc>
          <a:spcPct val="90000"/>
        </a:lnSpc>
        <a:spcBef>
          <a:spcPct val="0"/>
        </a:spcBef>
        <a:buNone/>
        <a:defRPr sz="3600" b="0" i="0" kern="1200">
          <a:solidFill>
            <a:srgbClr val="EF4327"/>
          </a:solidFill>
          <a:latin typeface="Source Sans Pro" panose="020B0403030403020204" pitchFamily="34" charset="0"/>
          <a:ea typeface="Source Sans Pro" panose="020B0403030403020204" pitchFamily="34"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34DBF3D-A0E1-B252-E5F3-A80B5A25823A}"/>
              </a:ext>
            </a:extLst>
          </p:cNvPr>
          <p:cNvSpPr txBox="1">
            <a:spLocks/>
          </p:cNvSpPr>
          <p:nvPr/>
        </p:nvSpPr>
        <p:spPr>
          <a:xfrm>
            <a:off x="725795" y="2386930"/>
            <a:ext cx="8178518" cy="1381125"/>
          </a:xfrm>
          <a:prstGeom prst="rect">
            <a:avLst/>
          </a:prstGeom>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4000" b="0" i="0" kern="1200">
                <a:solidFill>
                  <a:schemeClr val="bg1"/>
                </a:solidFill>
                <a:latin typeface="Source Sans Pro" panose="020B0503030403020204" pitchFamily="34" charset="0"/>
                <a:ea typeface="Source Sans Pro" panose="020B0503030403020204" pitchFamily="34" charset="0"/>
                <a:cs typeface="Helvetica Neue" panose="02000503000000020004" pitchFamily="2" charset="0"/>
              </a:defRPr>
            </a:lvl1pPr>
          </a:lstStyle>
          <a:p>
            <a:r>
              <a:rPr lang="en-US" sz="4400" b="1" dirty="0"/>
              <a:t>Product Enablement Series</a:t>
            </a:r>
          </a:p>
          <a:p>
            <a:r>
              <a:rPr lang="en-US" i="1" dirty="0"/>
              <a:t>Recovery Best Practices for x360Recover Direct-to-Cloud</a:t>
            </a:r>
          </a:p>
        </p:txBody>
      </p:sp>
      <p:sp>
        <p:nvSpPr>
          <p:cNvPr id="9" name="Subtitle 2">
            <a:extLst>
              <a:ext uri="{FF2B5EF4-FFF2-40B4-BE49-F238E27FC236}">
                <a16:creationId xmlns:a16="http://schemas.microsoft.com/office/drawing/2014/main" id="{24F5B714-C089-226F-2BE6-E196C174F1BF}"/>
              </a:ext>
            </a:extLst>
          </p:cNvPr>
          <p:cNvSpPr>
            <a:spLocks noGrp="1"/>
          </p:cNvSpPr>
          <p:nvPr>
            <p:ph type="subTitle" idx="1"/>
          </p:nvPr>
        </p:nvSpPr>
        <p:spPr>
          <a:xfrm>
            <a:off x="725795" y="4471070"/>
            <a:ext cx="9144000" cy="1655762"/>
          </a:xfrm>
        </p:spPr>
        <p:txBody>
          <a:bodyPr/>
          <a:lstStyle/>
          <a:p>
            <a:r>
              <a:rPr lang="en-US" sz="2800" dirty="0"/>
              <a:t>January 18, 2023</a:t>
            </a:r>
          </a:p>
        </p:txBody>
      </p:sp>
    </p:spTree>
    <p:extLst>
      <p:ext uri="{BB962C8B-B14F-4D97-AF65-F5344CB8AC3E}">
        <p14:creationId xmlns:p14="http://schemas.microsoft.com/office/powerpoint/2010/main" val="4048308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804D8-2476-45DD-98E7-54EB1B588689}"/>
              </a:ext>
            </a:extLst>
          </p:cNvPr>
          <p:cNvSpPr>
            <a:spLocks noGrp="1"/>
          </p:cNvSpPr>
          <p:nvPr>
            <p:ph type="ctrTitle"/>
          </p:nvPr>
        </p:nvSpPr>
        <p:spPr>
          <a:xfrm>
            <a:off x="-369854" y="2366639"/>
            <a:ext cx="7028212" cy="1381125"/>
          </a:xfrm>
        </p:spPr>
        <p:txBody>
          <a:bodyPr anchor="b">
            <a:normAutofit/>
          </a:bodyPr>
          <a:lstStyle/>
          <a:p>
            <a:pPr algn="ctr"/>
            <a:r>
              <a:rPr lang="en-US" dirty="0"/>
              <a:t>Recovery Demos</a:t>
            </a:r>
          </a:p>
        </p:txBody>
      </p:sp>
    </p:spTree>
    <p:extLst>
      <p:ext uri="{BB962C8B-B14F-4D97-AF65-F5344CB8AC3E}">
        <p14:creationId xmlns:p14="http://schemas.microsoft.com/office/powerpoint/2010/main" val="4018961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014553" y="1554085"/>
            <a:ext cx="7028212" cy="2239402"/>
          </a:xfrm>
        </p:spPr>
        <p:txBody>
          <a:bodyPr/>
          <a:lstStyle/>
          <a:p>
            <a:pPr>
              <a:defRPr/>
            </a:pPr>
            <a:r>
              <a:rPr lang="en-US" dirty="0"/>
              <a:t>Questions</a:t>
            </a:r>
            <a:endParaRPr dirty="0"/>
          </a:p>
        </p:txBody>
      </p:sp>
      <p:sp>
        <p:nvSpPr>
          <p:cNvPr id="5" name="Title 1"/>
          <p:cNvSpPr>
            <a:spLocks/>
          </p:cNvSpPr>
          <p:nvPr/>
        </p:nvSpPr>
        <p:spPr bwMode="auto">
          <a:xfrm>
            <a:off x="7471619" y="4376551"/>
            <a:ext cx="1600546" cy="2239402"/>
          </a:xfrm>
          <a:prstGeom prst="rect">
            <a:avLst/>
          </a:prstGeom>
        </p:spPr>
        <p:txBody>
          <a:bodyPr vert="horz" lIns="91440" tIns="45720" rIns="91440" bIns="45720" rtlCol="0" anchor="b">
            <a:noAutofit/>
          </a:bodyPr>
          <a:lstStyle>
            <a:lvl1pPr algn="l" defTabSz="914400">
              <a:lnSpc>
                <a:spcPct val="90000"/>
              </a:lnSpc>
              <a:spcBef>
                <a:spcPts val="0"/>
              </a:spcBef>
              <a:buNone/>
              <a:defRPr sz="4000" b="0" i="0">
                <a:solidFill>
                  <a:schemeClr val="bg1"/>
                </a:solidFill>
                <a:latin typeface="Source Sans Pro"/>
                <a:ea typeface="Source Sans Pro"/>
                <a:cs typeface="Helvetica Neue"/>
              </a:defRPr>
            </a:lvl1pPr>
          </a:lstStyle>
          <a:p>
            <a:pPr>
              <a:defRPr/>
            </a:pPr>
            <a:r>
              <a:rPr lang="en-US" sz="40000" b="1" dirty="0">
                <a:latin typeface="Source Sans Pro Black"/>
                <a:ea typeface="Source Sans Pro Black"/>
              </a:rPr>
              <a:t>?</a:t>
            </a:r>
            <a:endParaRPr dirty="0"/>
          </a:p>
        </p:txBody>
      </p:sp>
    </p:spTree>
    <p:extLst>
      <p:ext uri="{BB962C8B-B14F-4D97-AF65-F5344CB8AC3E}">
        <p14:creationId xmlns:p14="http://schemas.microsoft.com/office/powerpoint/2010/main" val="196362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B284FA8-AA5B-4C86-BD72-ABAFA68A7DD0}"/>
              </a:ext>
            </a:extLst>
          </p:cNvPr>
          <p:cNvSpPr>
            <a:spLocks noGrp="1"/>
          </p:cNvSpPr>
          <p:nvPr>
            <p:ph type="body" sz="quarter" idx="10"/>
          </p:nvPr>
        </p:nvSpPr>
        <p:spPr>
          <a:xfrm>
            <a:off x="5483497" y="2625080"/>
            <a:ext cx="4608512" cy="803920"/>
          </a:xfrm>
        </p:spPr>
        <p:txBody>
          <a:bodyPr/>
          <a:lstStyle/>
          <a:p>
            <a:r>
              <a:rPr lang="en-US" sz="3000" b="0" dirty="0">
                <a:solidFill>
                  <a:schemeClr val="bg1"/>
                </a:solidFill>
              </a:rPr>
              <a:t>axcient.com/trial-signup       </a:t>
            </a:r>
          </a:p>
        </p:txBody>
      </p:sp>
      <p:sp>
        <p:nvSpPr>
          <p:cNvPr id="13" name="Text Placeholder 12">
            <a:extLst>
              <a:ext uri="{FF2B5EF4-FFF2-40B4-BE49-F238E27FC236}">
                <a16:creationId xmlns:a16="http://schemas.microsoft.com/office/drawing/2014/main" id="{219CECDD-5898-4F25-B209-0259459E218F}"/>
              </a:ext>
            </a:extLst>
          </p:cNvPr>
          <p:cNvSpPr>
            <a:spLocks noGrp="1"/>
          </p:cNvSpPr>
          <p:nvPr>
            <p:ph type="body" sz="quarter" idx="11"/>
          </p:nvPr>
        </p:nvSpPr>
        <p:spPr>
          <a:xfrm>
            <a:off x="983432" y="2475342"/>
            <a:ext cx="6048672" cy="953658"/>
          </a:xfrm>
        </p:spPr>
        <p:txBody>
          <a:bodyPr>
            <a:normAutofit/>
          </a:bodyPr>
          <a:lstStyle/>
          <a:p>
            <a:r>
              <a:rPr lang="en-US" sz="5400" dirty="0">
                <a:solidFill>
                  <a:srgbClr val="F4E9E9"/>
                </a:solidFill>
              </a:rPr>
              <a:t>Free Trials</a:t>
            </a:r>
          </a:p>
        </p:txBody>
      </p:sp>
      <p:pic>
        <p:nvPicPr>
          <p:cNvPr id="2" name="Picture 1">
            <a:extLst>
              <a:ext uri="{FF2B5EF4-FFF2-40B4-BE49-F238E27FC236}">
                <a16:creationId xmlns:a16="http://schemas.microsoft.com/office/drawing/2014/main" id="{FAC5649B-20D9-8B41-8F2E-3A166221A6A8}"/>
              </a:ext>
            </a:extLst>
          </p:cNvPr>
          <p:cNvPicPr>
            <a:picLocks noChangeAspect="1"/>
          </p:cNvPicPr>
          <p:nvPr/>
        </p:nvPicPr>
        <p:blipFill>
          <a:blip r:embed="rId3"/>
          <a:stretch>
            <a:fillRect/>
          </a:stretch>
        </p:blipFill>
        <p:spPr>
          <a:xfrm>
            <a:off x="1822162" y="4072430"/>
            <a:ext cx="8547676" cy="1416472"/>
          </a:xfrm>
          <a:prstGeom prst="rect">
            <a:avLst/>
          </a:prstGeom>
        </p:spPr>
      </p:pic>
    </p:spTree>
    <p:extLst>
      <p:ext uri="{BB962C8B-B14F-4D97-AF65-F5344CB8AC3E}">
        <p14:creationId xmlns:p14="http://schemas.microsoft.com/office/powerpoint/2010/main" val="66868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5807968" y="2866672"/>
            <a:ext cx="6384032" cy="726475"/>
          </a:xfrm>
        </p:spPr>
        <p:txBody>
          <a:bodyPr/>
          <a:lstStyle/>
          <a:p>
            <a:pPr>
              <a:defRPr/>
            </a:pPr>
            <a:r>
              <a:rPr lang="en-US" dirty="0">
                <a:latin typeface="Source Sans Pro" panose="020B0503030403020204" pitchFamily="34" charset="0"/>
                <a:ea typeface="Source Sans Pro" panose="020B0503030403020204" pitchFamily="34" charset="0"/>
                <a:cs typeface="Helvetica Neue Medium"/>
              </a:rPr>
              <a:t>Keep business running.</a:t>
            </a:r>
            <a:endParaRPr dirty="0">
              <a:latin typeface="Source Sans Pro" panose="020B0503030403020204" pitchFamily="34" charset="0"/>
              <a:ea typeface="Source Sans Pro" panose="020B0503030403020204" pitchFamily="34" charset="0"/>
              <a:cs typeface="Helvetica Neue Medium"/>
            </a:endParaRPr>
          </a:p>
        </p:txBody>
      </p:sp>
      <p:sp>
        <p:nvSpPr>
          <p:cNvPr id="5" name="Title 1"/>
          <p:cNvSpPr/>
          <p:nvPr/>
        </p:nvSpPr>
        <p:spPr bwMode="auto">
          <a:xfrm>
            <a:off x="-1392832" y="3642994"/>
            <a:ext cx="8327652" cy="2239402"/>
          </a:xfrm>
          <a:prstGeom prst="rect">
            <a:avLst/>
          </a:prstGeom>
        </p:spPr>
        <p:txBody>
          <a:bodyPr vert="horz" lIns="91440" tIns="45720" rIns="91440" bIns="45720" rtlCol="0" anchor="b">
            <a:noAutofit/>
          </a:bodyPr>
          <a:lstStyle>
            <a:lvl1pPr algn="l" defTabSz="914400">
              <a:lnSpc>
                <a:spcPct val="90000"/>
              </a:lnSpc>
              <a:spcBef>
                <a:spcPts val="0"/>
              </a:spcBef>
              <a:buNone/>
              <a:defRPr sz="4000" b="0" i="0">
                <a:solidFill>
                  <a:schemeClr val="bg1"/>
                </a:solidFill>
                <a:latin typeface="Source Sans Pro"/>
                <a:ea typeface="Source Sans Pro"/>
                <a:cs typeface="Helvetica Neue"/>
              </a:defRPr>
            </a:lvl1pPr>
          </a:lstStyle>
          <a:p>
            <a:pPr algn="ctr">
              <a:lnSpc>
                <a:spcPct val="70000"/>
              </a:lnSpc>
              <a:defRPr/>
            </a:pPr>
            <a:r>
              <a:rPr lang="en-US" sz="14000" spc="-150" dirty="0">
                <a:latin typeface="Helvetica Neue Thin"/>
                <a:cs typeface="Helvetica Neue Thin"/>
              </a:rPr>
              <a:t>CURE</a:t>
            </a:r>
            <a:br>
              <a:rPr lang="en-US" sz="14000" spc="-150" dirty="0">
                <a:latin typeface="Helvetica Neue Thin"/>
                <a:cs typeface="Helvetica Neue Thin"/>
              </a:rPr>
            </a:br>
            <a:r>
              <a:rPr lang="en-US" sz="14000" spc="-150" dirty="0">
                <a:latin typeface="Helvetica Neue Thin"/>
                <a:cs typeface="Helvetica Neue Thin"/>
              </a:rPr>
              <a:t>DATA</a:t>
            </a:r>
            <a:br>
              <a:rPr lang="en-US" sz="14000" spc="-150" dirty="0">
                <a:latin typeface="Helvetica Neue Thin"/>
                <a:cs typeface="Helvetica Neue Thin"/>
              </a:rPr>
            </a:br>
            <a:r>
              <a:rPr lang="en-US" sz="14000" spc="-150" dirty="0">
                <a:latin typeface="Helvetica Neue Thin"/>
                <a:cs typeface="Helvetica Neue Thin"/>
              </a:rPr>
              <a:t>LOSS</a:t>
            </a:r>
            <a:endParaRPr sz="14000" spc="-150" dirty="0">
              <a:latin typeface="Helvetica Neue Thin"/>
              <a:cs typeface="Helvetica Neue Thin"/>
            </a:endParaRPr>
          </a:p>
        </p:txBody>
      </p:sp>
    </p:spTree>
    <p:extLst>
      <p:ext uri="{BB962C8B-B14F-4D97-AF65-F5344CB8AC3E}">
        <p14:creationId xmlns:p14="http://schemas.microsoft.com/office/powerpoint/2010/main" val="239507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AD6F1-87A8-967C-3802-1390362FFC9B}"/>
              </a:ext>
            </a:extLst>
          </p:cNvPr>
          <p:cNvSpPr>
            <a:spLocks noGrp="1"/>
          </p:cNvSpPr>
          <p:nvPr>
            <p:ph type="title"/>
          </p:nvPr>
        </p:nvSpPr>
        <p:spPr/>
        <p:txBody>
          <a:bodyPr/>
          <a:lstStyle/>
          <a:p>
            <a:r>
              <a:rPr lang="en-US" dirty="0">
                <a:solidFill>
                  <a:schemeClr val="accent2"/>
                </a:solidFill>
              </a:rPr>
              <a:t>Product Enablement Webinar Series</a:t>
            </a:r>
          </a:p>
        </p:txBody>
      </p:sp>
      <p:sp>
        <p:nvSpPr>
          <p:cNvPr id="3" name="Text Placeholder 2">
            <a:extLst>
              <a:ext uri="{FF2B5EF4-FFF2-40B4-BE49-F238E27FC236}">
                <a16:creationId xmlns:a16="http://schemas.microsoft.com/office/drawing/2014/main" id="{12C5D2E3-3797-B5F8-6183-D15D73A374BD}"/>
              </a:ext>
            </a:extLst>
          </p:cNvPr>
          <p:cNvSpPr>
            <a:spLocks noGrp="1"/>
          </p:cNvSpPr>
          <p:nvPr>
            <p:ph type="body" sz="quarter" idx="15"/>
          </p:nvPr>
        </p:nvSpPr>
        <p:spPr>
          <a:xfrm>
            <a:off x="838200" y="1899385"/>
            <a:ext cx="10515600" cy="3508471"/>
          </a:xfrm>
        </p:spPr>
        <p:txBody>
          <a:bodyPr/>
          <a:lstStyle/>
          <a:p>
            <a:pPr algn="l"/>
            <a:r>
              <a:rPr lang="en-US" sz="2400" dirty="0">
                <a:solidFill>
                  <a:schemeClr val="tx1">
                    <a:lumMod val="50000"/>
                    <a:lumOff val="50000"/>
                  </a:schemeClr>
                </a:solidFill>
                <a:latin typeface="Source Sans Pro" panose="020B0503030403020204" pitchFamily="34" charset="0"/>
                <a:ea typeface="Source Sans Pro" panose="020B0503030403020204" pitchFamily="34" charset="0"/>
              </a:rPr>
              <a:t>In-depth best practices shared by Axcient product experts, with detailed demos</a:t>
            </a:r>
          </a:p>
          <a:p>
            <a:pPr algn="l"/>
            <a:endParaRPr lang="en-US" sz="2400" b="0" i="0" dirty="0">
              <a:solidFill>
                <a:schemeClr val="tx1">
                  <a:lumMod val="50000"/>
                  <a:lumOff val="50000"/>
                </a:schemeClr>
              </a:solidFill>
              <a:effectLst/>
              <a:latin typeface="Source Sans Pro" panose="020B0503030403020204" pitchFamily="34" charset="0"/>
              <a:ea typeface="Source Sans Pro" panose="020B0503030403020204" pitchFamily="34" charset="0"/>
            </a:endParaRPr>
          </a:p>
          <a:p>
            <a:pPr algn="l"/>
            <a:r>
              <a:rPr lang="en-US" sz="2400" b="0" i="0" dirty="0">
                <a:solidFill>
                  <a:schemeClr val="tx1">
                    <a:lumMod val="50000"/>
                    <a:lumOff val="50000"/>
                  </a:schemeClr>
                </a:solidFill>
                <a:effectLst/>
                <a:latin typeface="Source Sans Pro" panose="020B0503030403020204" pitchFamily="34" charset="0"/>
                <a:ea typeface="Source Sans Pro" panose="020B0503030403020204" pitchFamily="34" charset="0"/>
              </a:rPr>
              <a:t>Focus on getting the most from your Axcient investment</a:t>
            </a:r>
          </a:p>
          <a:p>
            <a:pPr algn="l"/>
            <a:endParaRPr lang="en-US" sz="2400" dirty="0">
              <a:solidFill>
                <a:schemeClr val="tx1">
                  <a:lumMod val="50000"/>
                  <a:lumOff val="50000"/>
                </a:schemeClr>
              </a:solidFill>
              <a:latin typeface="Source Sans Pro" panose="020B0503030403020204" pitchFamily="34" charset="0"/>
              <a:ea typeface="Source Sans Pro" panose="020B0503030403020204" pitchFamily="34" charset="0"/>
            </a:endParaRPr>
          </a:p>
          <a:p>
            <a:pPr algn="l"/>
            <a:r>
              <a:rPr lang="en-US" sz="2400" dirty="0">
                <a:solidFill>
                  <a:schemeClr val="tx1">
                    <a:lumMod val="50000"/>
                    <a:lumOff val="50000"/>
                  </a:schemeClr>
                </a:solidFill>
                <a:latin typeface="Source Sans Pro" panose="020B0503030403020204" pitchFamily="34" charset="0"/>
                <a:ea typeface="Source Sans Pro" panose="020B0503030403020204" pitchFamily="34" charset="0"/>
              </a:rPr>
              <a:t>Third Wednesday of the Month</a:t>
            </a:r>
          </a:p>
          <a:p>
            <a:pPr marL="342900" indent="-342900">
              <a:buFont typeface="Arial" panose="020B0604020202020204" pitchFamily="34" charset="0"/>
              <a:buChar char="•"/>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rPr>
              <a:t>Time:  1:00pm Eastern / 12:00pm Central / 11:00am Mountain / 10:00am Pacific</a:t>
            </a:r>
          </a:p>
          <a:p>
            <a:pPr marL="285750" indent="-285750" algn="l">
              <a:buFont typeface="Arial" panose="020B0604020202020204" pitchFamily="34" charset="0"/>
              <a:buChar char="•"/>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rPr>
              <a:t>January 18—Recovery Best Practices for x360Recover Direct-to-Cloud</a:t>
            </a:r>
          </a:p>
          <a:p>
            <a:pPr marL="285750" indent="-285750" algn="l">
              <a:buFont typeface="Arial" panose="020B0604020202020204" pitchFamily="34" charset="0"/>
              <a:buChar char="•"/>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rPr>
              <a:t>February 15—Evaluation and Configuration of an Appliance (Axcient or any other appliance)</a:t>
            </a:r>
          </a:p>
          <a:p>
            <a:pPr marL="285750" indent="-285750" algn="l">
              <a:buFont typeface="Arial" panose="020B0604020202020204" pitchFamily="34" charset="0"/>
              <a:buChar char="•"/>
            </a:pPr>
            <a:r>
              <a:rPr lang="en-US" sz="2000" b="0" i="0" dirty="0">
                <a:solidFill>
                  <a:schemeClr val="tx1">
                    <a:lumMod val="50000"/>
                    <a:lumOff val="50000"/>
                  </a:schemeClr>
                </a:solidFill>
                <a:effectLst/>
                <a:latin typeface="Source Sans Pro" panose="020B0503030403020204" pitchFamily="34" charset="0"/>
                <a:ea typeface="Source Sans Pro" panose="020B0503030403020204" pitchFamily="34" charset="0"/>
              </a:rPr>
              <a:t>March 15—Protecting Linux-based Systems</a:t>
            </a:r>
          </a:p>
          <a:p>
            <a:pPr algn="l"/>
            <a:endParaRPr lang="en-US" sz="2400" dirty="0">
              <a:solidFill>
                <a:schemeClr val="tx1">
                  <a:lumMod val="50000"/>
                  <a:lumOff val="50000"/>
                </a:schemeClr>
              </a:solidFill>
              <a:latin typeface="Source Sans Pro" panose="020B0503030403020204" pitchFamily="34" charset="0"/>
              <a:ea typeface="Source Sans Pro" panose="020B0503030403020204" pitchFamily="34" charset="0"/>
            </a:endParaRPr>
          </a:p>
          <a:p>
            <a:pPr algn="r"/>
            <a:endParaRPr lang="en-US" b="0" i="0" dirty="0">
              <a:solidFill>
                <a:schemeClr val="tx1">
                  <a:lumMod val="50000"/>
                  <a:lumOff val="50000"/>
                </a:schemeClr>
              </a:solidFill>
              <a:effectLst/>
              <a:latin typeface="Slack-Lato"/>
            </a:endParaRPr>
          </a:p>
          <a:p>
            <a:endParaRPr lang="en-US" dirty="0">
              <a:solidFill>
                <a:schemeClr val="tx1">
                  <a:lumMod val="50000"/>
                  <a:lumOff val="50000"/>
                </a:schemeClr>
              </a:solidFill>
            </a:endParaRPr>
          </a:p>
        </p:txBody>
      </p:sp>
    </p:spTree>
    <p:extLst>
      <p:ext uri="{BB962C8B-B14F-4D97-AF65-F5344CB8AC3E}">
        <p14:creationId xmlns:p14="http://schemas.microsoft.com/office/powerpoint/2010/main" val="2259193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804D8-2476-45DD-98E7-54EB1B588689}"/>
              </a:ext>
            </a:extLst>
          </p:cNvPr>
          <p:cNvSpPr>
            <a:spLocks noGrp="1"/>
          </p:cNvSpPr>
          <p:nvPr>
            <p:ph type="title"/>
          </p:nvPr>
        </p:nvSpPr>
        <p:spPr/>
        <p:txBody>
          <a:bodyPr/>
          <a:lstStyle/>
          <a:p>
            <a:r>
              <a:rPr kumimoji="0" lang="en-US" sz="2500" b="0" i="0" u="none" strike="noStrike" kern="1200" cap="none" spc="0" normalizeH="0" baseline="0" noProof="0" dirty="0">
                <a:ln>
                  <a:noFill/>
                </a:ln>
                <a:solidFill>
                  <a:srgbClr val="EF4327"/>
                </a:solidFill>
                <a:effectLst/>
                <a:uLnTx/>
                <a:uFillTx/>
                <a:latin typeface="Source Sans Pro" panose="020B0403030403020204" pitchFamily="34" charset="0"/>
                <a:ea typeface="Source Sans Pro" panose="020B0403030403020204" pitchFamily="34" charset="0"/>
              </a:rPr>
              <a:t>Your Axcient Subject Matter Experts</a:t>
            </a:r>
            <a:endParaRPr lang="en-US" dirty="0"/>
          </a:p>
        </p:txBody>
      </p:sp>
      <p:pic>
        <p:nvPicPr>
          <p:cNvPr id="24" name="Picture Placeholder 23" descr="A picture containing person, indoor, wall, white&#10;&#10;Description automatically generated">
            <a:extLst>
              <a:ext uri="{FF2B5EF4-FFF2-40B4-BE49-F238E27FC236}">
                <a16:creationId xmlns:a16="http://schemas.microsoft.com/office/drawing/2014/main" id="{CAF66B35-66B4-4AAE-2E03-475FA734B2F4}"/>
              </a:ext>
            </a:extLst>
          </p:cNvPr>
          <p:cNvPicPr>
            <a:picLocks noGrp="1" noChangeAspect="1"/>
          </p:cNvPicPr>
          <p:nvPr>
            <p:ph type="pic" sz="quarter" idx="22"/>
          </p:nvPr>
        </p:nvPicPr>
        <p:blipFill>
          <a:blip r:embed="rId3"/>
          <a:srcRect l="40" r="40"/>
          <a:stretch>
            <a:fillRect/>
          </a:stretch>
        </p:blipFill>
        <p:spPr>
          <a:xfrm>
            <a:off x="6327476" y="1712913"/>
            <a:ext cx="1825924" cy="1716087"/>
          </a:xfrm>
        </p:spPr>
      </p:pic>
      <p:sp>
        <p:nvSpPr>
          <p:cNvPr id="7" name="Text Placeholder 6">
            <a:extLst>
              <a:ext uri="{FF2B5EF4-FFF2-40B4-BE49-F238E27FC236}">
                <a16:creationId xmlns:a16="http://schemas.microsoft.com/office/drawing/2014/main" id="{7AC31F9A-ECE7-52F9-3A2A-CB91D1C1D9F4}"/>
              </a:ext>
            </a:extLst>
          </p:cNvPr>
          <p:cNvSpPr>
            <a:spLocks noGrp="1"/>
          </p:cNvSpPr>
          <p:nvPr>
            <p:ph type="body" sz="quarter" idx="25"/>
          </p:nvPr>
        </p:nvSpPr>
        <p:spPr>
          <a:xfrm>
            <a:off x="3567113" y="3770111"/>
            <a:ext cx="2264617" cy="2249488"/>
          </a:xfrm>
        </p:spPr>
        <p:txBody>
          <a:bodyPr>
            <a:normAutofit/>
          </a:bodyPr>
          <a:lstStyle/>
          <a:p>
            <a:pPr algn="ctr"/>
            <a:r>
              <a:rPr lang="en-US" sz="2000" b="1" dirty="0">
                <a:solidFill>
                  <a:schemeClr val="tx1">
                    <a:lumMod val="50000"/>
                    <a:lumOff val="50000"/>
                  </a:schemeClr>
                </a:solidFill>
              </a:rPr>
              <a:t>Leif Fortson</a:t>
            </a:r>
          </a:p>
          <a:p>
            <a:pPr algn="ctr"/>
            <a:r>
              <a:rPr lang="en-US" sz="2000" b="1" dirty="0">
                <a:solidFill>
                  <a:schemeClr val="tx1">
                    <a:lumMod val="50000"/>
                    <a:lumOff val="50000"/>
                  </a:schemeClr>
                </a:solidFill>
              </a:rPr>
              <a:t>Sr Product Manager</a:t>
            </a:r>
            <a:r>
              <a:rPr lang="en-US" sz="2000" dirty="0"/>
              <a:t>	</a:t>
            </a:r>
          </a:p>
        </p:txBody>
      </p:sp>
      <p:sp>
        <p:nvSpPr>
          <p:cNvPr id="10" name="Text Placeholder 9">
            <a:extLst>
              <a:ext uri="{FF2B5EF4-FFF2-40B4-BE49-F238E27FC236}">
                <a16:creationId xmlns:a16="http://schemas.microsoft.com/office/drawing/2014/main" id="{17D65E5D-C36A-349D-E51F-C48FE758D6C5}"/>
              </a:ext>
            </a:extLst>
          </p:cNvPr>
          <p:cNvSpPr>
            <a:spLocks noGrp="1"/>
          </p:cNvSpPr>
          <p:nvPr>
            <p:ph type="body" sz="quarter" idx="26"/>
          </p:nvPr>
        </p:nvSpPr>
        <p:spPr/>
        <p:txBody>
          <a:bodyPr>
            <a:normAutofit/>
          </a:bodyPr>
          <a:lstStyle/>
          <a:p>
            <a:pPr algn="ctr"/>
            <a:r>
              <a:rPr lang="en-US" sz="2000" b="1" dirty="0">
                <a:solidFill>
                  <a:schemeClr val="tx1">
                    <a:lumMod val="50000"/>
                    <a:lumOff val="50000"/>
                  </a:schemeClr>
                </a:solidFill>
              </a:rPr>
              <a:t>Jeff Crystal</a:t>
            </a:r>
          </a:p>
          <a:p>
            <a:pPr algn="ctr"/>
            <a:r>
              <a:rPr lang="en-US" sz="2000" b="1" dirty="0">
                <a:solidFill>
                  <a:schemeClr val="tx1">
                    <a:lumMod val="50000"/>
                    <a:lumOff val="50000"/>
                  </a:schemeClr>
                </a:solidFill>
              </a:rPr>
              <a:t>Product Owner</a:t>
            </a:r>
          </a:p>
        </p:txBody>
      </p:sp>
      <p:pic>
        <p:nvPicPr>
          <p:cNvPr id="15" name="Picture 14">
            <a:extLst>
              <a:ext uri="{FF2B5EF4-FFF2-40B4-BE49-F238E27FC236}">
                <a16:creationId xmlns:a16="http://schemas.microsoft.com/office/drawing/2014/main" id="{ED9CA94A-4219-7871-7D52-D7AAF484B3DF}"/>
              </a:ext>
            </a:extLst>
          </p:cNvPr>
          <p:cNvPicPr>
            <a:picLocks noChangeAspect="1"/>
          </p:cNvPicPr>
          <p:nvPr/>
        </p:nvPicPr>
        <p:blipFill>
          <a:blip r:embed="rId4"/>
          <a:stretch>
            <a:fillRect/>
          </a:stretch>
        </p:blipFill>
        <p:spPr>
          <a:xfrm>
            <a:off x="483341" y="1702131"/>
            <a:ext cx="2421620" cy="2041080"/>
          </a:xfrm>
          <a:prstGeom prst="rect">
            <a:avLst/>
          </a:prstGeom>
        </p:spPr>
      </p:pic>
      <p:pic>
        <p:nvPicPr>
          <p:cNvPr id="16" name="Picture 15">
            <a:extLst>
              <a:ext uri="{FF2B5EF4-FFF2-40B4-BE49-F238E27FC236}">
                <a16:creationId xmlns:a16="http://schemas.microsoft.com/office/drawing/2014/main" id="{CBCF9722-A90D-0037-2707-3364D612695F}"/>
              </a:ext>
            </a:extLst>
          </p:cNvPr>
          <p:cNvPicPr>
            <a:picLocks noChangeAspect="1"/>
          </p:cNvPicPr>
          <p:nvPr/>
        </p:nvPicPr>
        <p:blipFill>
          <a:blip r:embed="rId4"/>
          <a:stretch>
            <a:fillRect/>
          </a:stretch>
        </p:blipFill>
        <p:spPr>
          <a:xfrm>
            <a:off x="8744043" y="1539634"/>
            <a:ext cx="2421620" cy="2041080"/>
          </a:xfrm>
          <a:prstGeom prst="rect">
            <a:avLst/>
          </a:prstGeom>
        </p:spPr>
      </p:pic>
      <p:pic>
        <p:nvPicPr>
          <p:cNvPr id="22" name="Picture Placeholder 21" descr="A person smiling for the camera&#10;&#10;Description automatically generated with medium confidence">
            <a:extLst>
              <a:ext uri="{FF2B5EF4-FFF2-40B4-BE49-F238E27FC236}">
                <a16:creationId xmlns:a16="http://schemas.microsoft.com/office/drawing/2014/main" id="{2D8DFC0D-38BF-FA39-EC62-33E2153B558F}"/>
              </a:ext>
            </a:extLst>
          </p:cNvPr>
          <p:cNvPicPr>
            <a:picLocks noGrp="1" noChangeAspect="1"/>
          </p:cNvPicPr>
          <p:nvPr>
            <p:ph type="pic" sz="quarter" idx="21"/>
          </p:nvPr>
        </p:nvPicPr>
        <p:blipFill>
          <a:blip r:embed="rId5"/>
          <a:srcRect l="40" r="40"/>
          <a:stretch>
            <a:fillRect/>
          </a:stretch>
        </p:blipFill>
        <p:spPr/>
      </p:pic>
    </p:spTree>
    <p:extLst>
      <p:ext uri="{BB962C8B-B14F-4D97-AF65-F5344CB8AC3E}">
        <p14:creationId xmlns:p14="http://schemas.microsoft.com/office/powerpoint/2010/main" val="444751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804D8-2476-45DD-98E7-54EB1B588689}"/>
              </a:ext>
            </a:extLst>
          </p:cNvPr>
          <p:cNvSpPr>
            <a:spLocks noGrp="1"/>
          </p:cNvSpPr>
          <p:nvPr>
            <p:ph type="title"/>
          </p:nvPr>
        </p:nvSpPr>
        <p:spPr/>
        <p:txBody>
          <a:bodyPr/>
          <a:lstStyle/>
          <a:p>
            <a:r>
              <a:rPr kumimoji="0" lang="en-US" sz="2500" b="0" i="0" u="none" strike="noStrike" kern="1200" cap="none" spc="0" normalizeH="0" baseline="0" noProof="0" dirty="0">
                <a:ln>
                  <a:noFill/>
                </a:ln>
                <a:solidFill>
                  <a:schemeClr val="accent2"/>
                </a:solidFill>
                <a:effectLst/>
                <a:uLnTx/>
                <a:uFillTx/>
                <a:latin typeface="Source Sans Pro" panose="020B0403030403020204" pitchFamily="34" charset="0"/>
                <a:ea typeface="Source Sans Pro" panose="020B0403030403020204" pitchFamily="34" charset="0"/>
              </a:rPr>
              <a:t>x360Recover Recovery Options</a:t>
            </a:r>
            <a:endParaRPr lang="en-US" dirty="0">
              <a:solidFill>
                <a:schemeClr val="accent2"/>
              </a:solidFill>
            </a:endParaRPr>
          </a:p>
        </p:txBody>
      </p:sp>
      <p:pic>
        <p:nvPicPr>
          <p:cNvPr id="5" name="Picture 4">
            <a:extLst>
              <a:ext uri="{FF2B5EF4-FFF2-40B4-BE49-F238E27FC236}">
                <a16:creationId xmlns:a16="http://schemas.microsoft.com/office/drawing/2014/main" id="{346252F6-B90F-0F7D-F06C-9D97DFB6A7B9}"/>
              </a:ext>
            </a:extLst>
          </p:cNvPr>
          <p:cNvPicPr>
            <a:picLocks noChangeAspect="1"/>
          </p:cNvPicPr>
          <p:nvPr/>
        </p:nvPicPr>
        <p:blipFill>
          <a:blip r:embed="rId3"/>
          <a:stretch>
            <a:fillRect/>
          </a:stretch>
        </p:blipFill>
        <p:spPr>
          <a:xfrm>
            <a:off x="5282539" y="1557743"/>
            <a:ext cx="1672397" cy="916569"/>
          </a:xfrm>
          <a:prstGeom prst="rect">
            <a:avLst/>
          </a:prstGeom>
          <a:ln w="57150">
            <a:solidFill>
              <a:srgbClr val="002060"/>
            </a:solidFill>
          </a:ln>
        </p:spPr>
      </p:pic>
      <p:pic>
        <p:nvPicPr>
          <p:cNvPr id="3" name="Picture 2" descr="Diagram, schematic">
            <a:extLst>
              <a:ext uri="{FF2B5EF4-FFF2-40B4-BE49-F238E27FC236}">
                <a16:creationId xmlns:a16="http://schemas.microsoft.com/office/drawing/2014/main" id="{A84F8BD4-838E-ADAF-DFE1-FE676123B91A}"/>
              </a:ext>
            </a:extLst>
          </p:cNvPr>
          <p:cNvPicPr>
            <a:picLocks noChangeAspect="1"/>
          </p:cNvPicPr>
          <p:nvPr/>
        </p:nvPicPr>
        <p:blipFill>
          <a:blip r:embed="rId4"/>
          <a:stretch>
            <a:fillRect/>
          </a:stretch>
        </p:blipFill>
        <p:spPr>
          <a:xfrm>
            <a:off x="3263759" y="1475707"/>
            <a:ext cx="5664481" cy="5143500"/>
          </a:xfrm>
          <a:prstGeom prst="rect">
            <a:avLst/>
          </a:prstGeom>
        </p:spPr>
      </p:pic>
      <p:pic>
        <p:nvPicPr>
          <p:cNvPr id="4" name="Picture 3">
            <a:extLst>
              <a:ext uri="{FF2B5EF4-FFF2-40B4-BE49-F238E27FC236}">
                <a16:creationId xmlns:a16="http://schemas.microsoft.com/office/drawing/2014/main" id="{C21B160E-DD59-97C0-8FDF-C214C04E4B41}"/>
              </a:ext>
            </a:extLst>
          </p:cNvPr>
          <p:cNvPicPr>
            <a:picLocks noChangeAspect="1"/>
          </p:cNvPicPr>
          <p:nvPr/>
        </p:nvPicPr>
        <p:blipFill>
          <a:blip r:embed="rId5"/>
          <a:stretch>
            <a:fillRect/>
          </a:stretch>
        </p:blipFill>
        <p:spPr>
          <a:xfrm>
            <a:off x="5966586" y="3988703"/>
            <a:ext cx="2692538" cy="1587582"/>
          </a:xfrm>
          <a:prstGeom prst="rect">
            <a:avLst/>
          </a:prstGeom>
          <a:ln w="57150">
            <a:solidFill>
              <a:srgbClr val="002060"/>
            </a:solidFill>
          </a:ln>
        </p:spPr>
      </p:pic>
      <p:pic>
        <p:nvPicPr>
          <p:cNvPr id="6" name="Picture 5">
            <a:extLst>
              <a:ext uri="{FF2B5EF4-FFF2-40B4-BE49-F238E27FC236}">
                <a16:creationId xmlns:a16="http://schemas.microsoft.com/office/drawing/2014/main" id="{B0D52FAA-37EB-BEF8-9059-B826B40188FC}"/>
              </a:ext>
            </a:extLst>
          </p:cNvPr>
          <p:cNvPicPr>
            <a:picLocks noChangeAspect="1"/>
          </p:cNvPicPr>
          <p:nvPr/>
        </p:nvPicPr>
        <p:blipFill>
          <a:blip r:embed="rId6"/>
          <a:stretch>
            <a:fillRect/>
          </a:stretch>
        </p:blipFill>
        <p:spPr>
          <a:xfrm>
            <a:off x="5463116" y="2664299"/>
            <a:ext cx="3778147" cy="1133444"/>
          </a:xfrm>
          <a:prstGeom prst="rect">
            <a:avLst/>
          </a:prstGeom>
          <a:ln w="57150">
            <a:solidFill>
              <a:srgbClr val="002060"/>
            </a:solidFill>
          </a:ln>
        </p:spPr>
      </p:pic>
    </p:spTree>
    <p:extLst>
      <p:ext uri="{BB962C8B-B14F-4D97-AF65-F5344CB8AC3E}">
        <p14:creationId xmlns:p14="http://schemas.microsoft.com/office/powerpoint/2010/main" val="135420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804D8-2476-45DD-98E7-54EB1B588689}"/>
              </a:ext>
            </a:extLst>
          </p:cNvPr>
          <p:cNvSpPr>
            <a:spLocks noGrp="1"/>
          </p:cNvSpPr>
          <p:nvPr>
            <p:ph type="title"/>
          </p:nvPr>
        </p:nvSpPr>
        <p:spPr/>
        <p:txBody>
          <a:bodyPr/>
          <a:lstStyle/>
          <a:p>
            <a:r>
              <a:rPr kumimoji="0" lang="en-US" sz="2500" b="0" i="0" u="none" strike="noStrike" kern="1200" cap="none" spc="0" normalizeH="0" baseline="0" noProof="0" dirty="0">
                <a:ln>
                  <a:noFill/>
                </a:ln>
                <a:solidFill>
                  <a:schemeClr val="accent2"/>
                </a:solidFill>
                <a:effectLst/>
                <a:uLnTx/>
                <a:uFillTx/>
                <a:latin typeface="Source Sans Pro" panose="020B0403030403020204" pitchFamily="34" charset="0"/>
                <a:ea typeface="Source Sans Pro" panose="020B0403030403020204" pitchFamily="34" charset="0"/>
              </a:rPr>
              <a:t>Data Recovery Methods</a:t>
            </a:r>
            <a:endParaRPr lang="en-US" dirty="0">
              <a:solidFill>
                <a:schemeClr val="accent2"/>
              </a:solidFill>
            </a:endParaRPr>
          </a:p>
        </p:txBody>
      </p:sp>
      <p:sp>
        <p:nvSpPr>
          <p:cNvPr id="7" name="Rectangle: Rounded Corners 6">
            <a:extLst>
              <a:ext uri="{FF2B5EF4-FFF2-40B4-BE49-F238E27FC236}">
                <a16:creationId xmlns:a16="http://schemas.microsoft.com/office/drawing/2014/main" id="{C1E7E52E-94B9-FC44-C87B-6C54B65B6AB8}"/>
              </a:ext>
            </a:extLst>
          </p:cNvPr>
          <p:cNvSpPr/>
          <p:nvPr/>
        </p:nvSpPr>
        <p:spPr>
          <a:xfrm>
            <a:off x="803125" y="2553630"/>
            <a:ext cx="1442545" cy="53602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ource Sans Pro" panose="020B0503030403020204" pitchFamily="34" charset="0"/>
                <a:ea typeface="Source Sans Pro" panose="020B0503030403020204" pitchFamily="34" charset="0"/>
              </a:rPr>
              <a:t>WHY</a:t>
            </a:r>
          </a:p>
        </p:txBody>
      </p:sp>
      <p:sp>
        <p:nvSpPr>
          <p:cNvPr id="8" name="TextBox 7">
            <a:extLst>
              <a:ext uri="{FF2B5EF4-FFF2-40B4-BE49-F238E27FC236}">
                <a16:creationId xmlns:a16="http://schemas.microsoft.com/office/drawing/2014/main" id="{47BF9AAA-4186-94E5-A59F-93253D34B024}"/>
              </a:ext>
            </a:extLst>
          </p:cNvPr>
          <p:cNvSpPr txBox="1"/>
          <p:nvPr/>
        </p:nvSpPr>
        <p:spPr>
          <a:xfrm>
            <a:off x="803125" y="3952600"/>
            <a:ext cx="4747443" cy="2000548"/>
          </a:xfrm>
          <a:prstGeom prst="rect">
            <a:avLst/>
          </a:prstGeom>
          <a:noFill/>
        </p:spPr>
        <p:txBody>
          <a:bodyPr wrap="square" rtlCol="0">
            <a:spAutoFit/>
          </a:bodyPr>
          <a:lstStyle/>
          <a:p>
            <a:r>
              <a:rPr lang="en-US" sz="2400" b="1" dirty="0">
                <a:solidFill>
                  <a:schemeClr val="tx1">
                    <a:lumMod val="50000"/>
                    <a:lumOff val="50000"/>
                  </a:schemeClr>
                </a:solidFill>
                <a:latin typeface="Source Sans Pro" panose="020B0503030403020204" pitchFamily="34" charset="0"/>
                <a:ea typeface="Source Sans Pro" panose="020B0503030403020204" pitchFamily="34" charset="0"/>
              </a:rPr>
              <a:t>Data Recovery Types</a:t>
            </a:r>
          </a:p>
          <a:p>
            <a:endParaRPr lang="en-US" sz="2000" dirty="0">
              <a:solidFill>
                <a:schemeClr val="tx1">
                  <a:lumMod val="50000"/>
                  <a:lumOff val="50000"/>
                </a:schemeClr>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rPr>
              <a:t>Virtualize</a:t>
            </a:r>
          </a:p>
          <a:p>
            <a:pPr marL="285750" indent="-285750">
              <a:buFont typeface="Arial" panose="020B0604020202020204" pitchFamily="34" charset="0"/>
              <a:buChar char="•"/>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rPr>
              <a:t>Virtual Disk Exports  </a:t>
            </a:r>
          </a:p>
          <a:p>
            <a:pPr marL="285750" indent="-285750">
              <a:buFont typeface="Arial" panose="020B0604020202020204" pitchFamily="34" charset="0"/>
              <a:buChar char="•"/>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rPr>
              <a:t>File &amp; Folder Recovery  </a:t>
            </a:r>
          </a:p>
          <a:p>
            <a:pPr marL="285750" indent="-285750">
              <a:buFont typeface="Arial" panose="020B0604020202020204" pitchFamily="34" charset="0"/>
              <a:buChar char="•"/>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rPr>
              <a:t>Bare Metal Restore</a:t>
            </a:r>
          </a:p>
        </p:txBody>
      </p:sp>
      <p:sp>
        <p:nvSpPr>
          <p:cNvPr id="9" name="TextBox 8">
            <a:extLst>
              <a:ext uri="{FF2B5EF4-FFF2-40B4-BE49-F238E27FC236}">
                <a16:creationId xmlns:a16="http://schemas.microsoft.com/office/drawing/2014/main" id="{876EFC69-479D-28D8-7EB2-2265D1DC25D5}"/>
              </a:ext>
            </a:extLst>
          </p:cNvPr>
          <p:cNvSpPr txBox="1"/>
          <p:nvPr/>
        </p:nvSpPr>
        <p:spPr>
          <a:xfrm>
            <a:off x="2489885" y="2046274"/>
            <a:ext cx="3528392" cy="1692771"/>
          </a:xfrm>
          <a:prstGeom prst="rect">
            <a:avLst/>
          </a:prstGeom>
          <a:noFill/>
        </p:spPr>
        <p:txBody>
          <a:bodyPr wrap="square" rtlCol="0">
            <a:spAutoFit/>
          </a:bodyPr>
          <a:lstStyle/>
          <a:p>
            <a:r>
              <a:rPr lang="en-US" sz="2400" b="1" dirty="0">
                <a:solidFill>
                  <a:schemeClr val="tx1">
                    <a:lumMod val="50000"/>
                    <a:lumOff val="50000"/>
                  </a:schemeClr>
                </a:solidFill>
                <a:latin typeface="Source Sans Pro" panose="020B0503030403020204" pitchFamily="34" charset="0"/>
                <a:ea typeface="Source Sans Pro" panose="020B0503030403020204" pitchFamily="34" charset="0"/>
              </a:rPr>
              <a:t>Variety of Methods</a:t>
            </a:r>
          </a:p>
          <a:p>
            <a:r>
              <a:rPr lang="en-US" sz="2000" dirty="0">
                <a:solidFill>
                  <a:schemeClr val="tx1">
                    <a:lumMod val="50000"/>
                    <a:lumOff val="50000"/>
                  </a:schemeClr>
                </a:solidFill>
                <a:latin typeface="Source Sans Pro" panose="020B0503030403020204" pitchFamily="34" charset="0"/>
                <a:ea typeface="Source Sans Pro" panose="020B0503030403020204" pitchFamily="34" charset="0"/>
              </a:rPr>
              <a:t>Not all data loss scenarios are the same, having a variety of options to choose from helps reduce recovery time.</a:t>
            </a:r>
          </a:p>
        </p:txBody>
      </p:sp>
      <p:pic>
        <p:nvPicPr>
          <p:cNvPr id="10" name="Picture 9">
            <a:extLst>
              <a:ext uri="{FF2B5EF4-FFF2-40B4-BE49-F238E27FC236}">
                <a16:creationId xmlns:a16="http://schemas.microsoft.com/office/drawing/2014/main" id="{044BF383-541A-EE44-C209-74C18D0B12FB}"/>
              </a:ext>
            </a:extLst>
          </p:cNvPr>
          <p:cNvPicPr>
            <a:picLocks noChangeAspect="1"/>
          </p:cNvPicPr>
          <p:nvPr/>
        </p:nvPicPr>
        <p:blipFill>
          <a:blip r:embed="rId3"/>
          <a:stretch>
            <a:fillRect/>
          </a:stretch>
        </p:blipFill>
        <p:spPr>
          <a:xfrm>
            <a:off x="6262492" y="2026599"/>
            <a:ext cx="5515844" cy="4068581"/>
          </a:xfrm>
          <a:prstGeom prst="rect">
            <a:avLst/>
          </a:prstGeom>
          <a:ln>
            <a:solidFill>
              <a:schemeClr val="accent1"/>
            </a:solidFill>
          </a:ln>
        </p:spPr>
      </p:pic>
    </p:spTree>
    <p:extLst>
      <p:ext uri="{BB962C8B-B14F-4D97-AF65-F5344CB8AC3E}">
        <p14:creationId xmlns:p14="http://schemas.microsoft.com/office/powerpoint/2010/main" val="1512662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804D8-2476-45DD-98E7-54EB1B588689}"/>
              </a:ext>
            </a:extLst>
          </p:cNvPr>
          <p:cNvSpPr>
            <a:spLocks noGrp="1"/>
          </p:cNvSpPr>
          <p:nvPr>
            <p:ph type="title"/>
          </p:nvPr>
        </p:nvSpPr>
        <p:spPr/>
        <p:txBody>
          <a:bodyPr/>
          <a:lstStyle/>
          <a:p>
            <a:r>
              <a:rPr lang="en-US" dirty="0">
                <a:solidFill>
                  <a:schemeClr val="accent2"/>
                </a:solidFill>
              </a:rPr>
              <a:t>R</a:t>
            </a:r>
            <a:r>
              <a:rPr kumimoji="0" lang="en-US" sz="2500" b="0" i="0" u="none" strike="noStrike" kern="1200" cap="none" spc="0" normalizeH="0" baseline="0" noProof="0" dirty="0" err="1">
                <a:ln>
                  <a:noFill/>
                </a:ln>
                <a:solidFill>
                  <a:schemeClr val="accent2"/>
                </a:solidFill>
                <a:effectLst/>
                <a:uLnTx/>
                <a:uFillTx/>
                <a:latin typeface="Source Sans Pro" panose="020B0403030403020204" pitchFamily="34" charset="0"/>
                <a:ea typeface="Source Sans Pro" panose="020B0403030403020204" pitchFamily="34" charset="0"/>
              </a:rPr>
              <a:t>ecovering</a:t>
            </a:r>
            <a:r>
              <a:rPr kumimoji="0" lang="en-US" sz="2500" b="0" i="0" u="none" strike="noStrike" kern="1200" cap="none" spc="0" normalizeH="0" baseline="0" noProof="0" dirty="0">
                <a:ln>
                  <a:noFill/>
                </a:ln>
                <a:solidFill>
                  <a:schemeClr val="accent2"/>
                </a:solidFill>
                <a:effectLst/>
                <a:uLnTx/>
                <a:uFillTx/>
                <a:latin typeface="Source Sans Pro" panose="020B0403030403020204" pitchFamily="34" charset="0"/>
                <a:ea typeface="Source Sans Pro" panose="020B0403030403020204" pitchFamily="34" charset="0"/>
              </a:rPr>
              <a:t> with Local Cache</a:t>
            </a:r>
            <a:endParaRPr lang="en-US" dirty="0">
              <a:solidFill>
                <a:schemeClr val="accent2"/>
              </a:solidFill>
            </a:endParaRPr>
          </a:p>
        </p:txBody>
      </p:sp>
      <p:sp>
        <p:nvSpPr>
          <p:cNvPr id="3" name="Rectangle: Rounded Corners 2">
            <a:extLst>
              <a:ext uri="{FF2B5EF4-FFF2-40B4-BE49-F238E27FC236}">
                <a16:creationId xmlns:a16="http://schemas.microsoft.com/office/drawing/2014/main" id="{E5B461A2-D03B-EFD0-9650-9E49305F7909}"/>
              </a:ext>
            </a:extLst>
          </p:cNvPr>
          <p:cNvSpPr/>
          <p:nvPr/>
        </p:nvSpPr>
        <p:spPr>
          <a:xfrm>
            <a:off x="764626" y="2431726"/>
            <a:ext cx="1442545" cy="53602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ource Sans Pro" panose="020B0503030403020204" pitchFamily="34" charset="0"/>
                <a:ea typeface="Source Sans Pro" panose="020B0503030403020204" pitchFamily="34" charset="0"/>
              </a:rPr>
              <a:t>WHY</a:t>
            </a:r>
          </a:p>
        </p:txBody>
      </p:sp>
      <p:sp>
        <p:nvSpPr>
          <p:cNvPr id="4" name="TextBox 3">
            <a:extLst>
              <a:ext uri="{FF2B5EF4-FFF2-40B4-BE49-F238E27FC236}">
                <a16:creationId xmlns:a16="http://schemas.microsoft.com/office/drawing/2014/main" id="{7F52F0E8-D5EF-82FA-8B13-3AF9E8773798}"/>
              </a:ext>
            </a:extLst>
          </p:cNvPr>
          <p:cNvSpPr txBox="1"/>
          <p:nvPr/>
        </p:nvSpPr>
        <p:spPr>
          <a:xfrm>
            <a:off x="679383" y="3994776"/>
            <a:ext cx="5331373"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1">
                    <a:lumMod val="50000"/>
                    <a:lumOff val="50000"/>
                  </a:schemeClr>
                </a:solidFill>
                <a:latin typeface="Source Sans Pro" panose="020B0503030403020204" pitchFamily="34" charset="0"/>
                <a:ea typeface="Source Sans Pro" panose="020B0503030403020204" pitchFamily="34" charset="0"/>
              </a:rPr>
              <a:t>Faster failback after virtualization</a:t>
            </a:r>
          </a:p>
          <a:p>
            <a:pPr marL="285750" indent="-285750">
              <a:buFont typeface="Arial" panose="020B0604020202020204" pitchFamily="34" charset="0"/>
              <a:buChar char="•"/>
            </a:pPr>
            <a:r>
              <a:rPr lang="en-US" sz="2400" dirty="0">
                <a:solidFill>
                  <a:schemeClr val="tx1">
                    <a:lumMod val="50000"/>
                    <a:lumOff val="50000"/>
                  </a:schemeClr>
                </a:solidFill>
                <a:latin typeface="Source Sans Pro" panose="020B0503030403020204" pitchFamily="34" charset="0"/>
                <a:ea typeface="Source Sans Pro" panose="020B0503030403020204" pitchFamily="34" charset="0"/>
              </a:rPr>
              <a:t>Faster file download/transfer for large datasets</a:t>
            </a:r>
          </a:p>
          <a:p>
            <a:pPr marL="285750" indent="-285750">
              <a:buFont typeface="Arial" panose="020B0604020202020204" pitchFamily="34" charset="0"/>
              <a:buChar char="•"/>
            </a:pPr>
            <a:r>
              <a:rPr lang="en-US" sz="2400" dirty="0">
                <a:solidFill>
                  <a:schemeClr val="tx1">
                    <a:lumMod val="50000"/>
                    <a:lumOff val="50000"/>
                  </a:schemeClr>
                </a:solidFill>
                <a:latin typeface="Source Sans Pro" panose="020B0503030403020204" pitchFamily="34" charset="0"/>
                <a:ea typeface="Source Sans Pro" panose="020B0503030403020204" pitchFamily="34" charset="0"/>
              </a:rPr>
              <a:t>Client willing to pay lower cost for local backup</a:t>
            </a:r>
          </a:p>
        </p:txBody>
      </p:sp>
      <p:sp>
        <p:nvSpPr>
          <p:cNvPr id="5" name="TextBox 4">
            <a:extLst>
              <a:ext uri="{FF2B5EF4-FFF2-40B4-BE49-F238E27FC236}">
                <a16:creationId xmlns:a16="http://schemas.microsoft.com/office/drawing/2014/main" id="{3CE9056A-73A7-ECB6-AD12-F48FECC3755A}"/>
              </a:ext>
            </a:extLst>
          </p:cNvPr>
          <p:cNvSpPr txBox="1"/>
          <p:nvPr/>
        </p:nvSpPr>
        <p:spPr>
          <a:xfrm>
            <a:off x="2429740" y="2117545"/>
            <a:ext cx="4468365" cy="1200329"/>
          </a:xfrm>
          <a:prstGeom prst="rect">
            <a:avLst/>
          </a:prstGeom>
          <a:noFill/>
        </p:spPr>
        <p:txBody>
          <a:bodyPr wrap="square" rtlCol="0">
            <a:spAutoFit/>
          </a:bodyPr>
          <a:lstStyle/>
          <a:p>
            <a:r>
              <a:rPr lang="en-US" sz="2400" b="1" dirty="0">
                <a:solidFill>
                  <a:schemeClr val="tx1">
                    <a:lumMod val="50000"/>
                    <a:lumOff val="50000"/>
                  </a:schemeClr>
                </a:solidFill>
                <a:latin typeface="Source Sans Pro" panose="020B0503030403020204" pitchFamily="34" charset="0"/>
                <a:ea typeface="Source Sans Pro" panose="020B0503030403020204" pitchFamily="34" charset="0"/>
              </a:rPr>
              <a:t>Local Cache</a:t>
            </a:r>
          </a:p>
          <a:p>
            <a:r>
              <a:rPr lang="en-US" sz="2400" dirty="0">
                <a:solidFill>
                  <a:schemeClr val="tx1">
                    <a:lumMod val="50000"/>
                    <a:lumOff val="50000"/>
                  </a:schemeClr>
                </a:solidFill>
                <a:latin typeface="Source Sans Pro" panose="020B0503030403020204" pitchFamily="34" charset="0"/>
                <a:ea typeface="Source Sans Pro" panose="020B0503030403020204" pitchFamily="34" charset="0"/>
              </a:rPr>
              <a:t>Fast and real-time recovery w/o an appliance hardware </a:t>
            </a:r>
          </a:p>
        </p:txBody>
      </p:sp>
      <p:pic>
        <p:nvPicPr>
          <p:cNvPr id="6" name="Picture 5">
            <a:extLst>
              <a:ext uri="{FF2B5EF4-FFF2-40B4-BE49-F238E27FC236}">
                <a16:creationId xmlns:a16="http://schemas.microsoft.com/office/drawing/2014/main" id="{E6F2A6CA-829B-DEA7-D00F-87ECD6855FED}"/>
              </a:ext>
            </a:extLst>
          </p:cNvPr>
          <p:cNvPicPr>
            <a:picLocks noChangeAspect="1"/>
          </p:cNvPicPr>
          <p:nvPr/>
        </p:nvPicPr>
        <p:blipFill>
          <a:blip r:embed="rId3"/>
          <a:stretch>
            <a:fillRect/>
          </a:stretch>
        </p:blipFill>
        <p:spPr>
          <a:xfrm>
            <a:off x="6010756" y="1894541"/>
            <a:ext cx="4587081" cy="4259022"/>
          </a:xfrm>
          <a:prstGeom prst="rect">
            <a:avLst/>
          </a:prstGeom>
        </p:spPr>
      </p:pic>
    </p:spTree>
    <p:extLst>
      <p:ext uri="{BB962C8B-B14F-4D97-AF65-F5344CB8AC3E}">
        <p14:creationId xmlns:p14="http://schemas.microsoft.com/office/powerpoint/2010/main" val="1089238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804D8-2476-45DD-98E7-54EB1B588689}"/>
              </a:ext>
            </a:extLst>
          </p:cNvPr>
          <p:cNvSpPr>
            <a:spLocks noGrp="1"/>
          </p:cNvSpPr>
          <p:nvPr>
            <p:ph type="title"/>
          </p:nvPr>
        </p:nvSpPr>
        <p:spPr/>
        <p:txBody>
          <a:bodyPr/>
          <a:lstStyle/>
          <a:p>
            <a:r>
              <a:rPr kumimoji="0" lang="en-US" sz="2500" b="0" i="0" u="none" strike="noStrike" kern="1200" cap="none" spc="0" normalizeH="0" baseline="0" noProof="0" dirty="0">
                <a:ln>
                  <a:noFill/>
                </a:ln>
                <a:solidFill>
                  <a:schemeClr val="accent2"/>
                </a:solidFill>
                <a:effectLst/>
                <a:uLnTx/>
                <a:uFillTx/>
                <a:latin typeface="Source Sans Pro" panose="020B0403030403020204" pitchFamily="34" charset="0"/>
                <a:ea typeface="Source Sans Pro" panose="020B0403030403020204" pitchFamily="34" charset="0"/>
              </a:rPr>
              <a:t>Enabling Local Cache</a:t>
            </a:r>
            <a:endParaRPr lang="en-US" dirty="0">
              <a:solidFill>
                <a:schemeClr val="accent2"/>
              </a:solidFill>
            </a:endParaRPr>
          </a:p>
        </p:txBody>
      </p:sp>
      <p:sp>
        <p:nvSpPr>
          <p:cNvPr id="4" name="TextBox 3">
            <a:extLst>
              <a:ext uri="{FF2B5EF4-FFF2-40B4-BE49-F238E27FC236}">
                <a16:creationId xmlns:a16="http://schemas.microsoft.com/office/drawing/2014/main" id="{7F52F0E8-D5EF-82FA-8B13-3AF9E8773798}"/>
              </a:ext>
            </a:extLst>
          </p:cNvPr>
          <p:cNvSpPr txBox="1"/>
          <p:nvPr/>
        </p:nvSpPr>
        <p:spPr>
          <a:xfrm>
            <a:off x="601006" y="2305295"/>
            <a:ext cx="5331373"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1">
                    <a:lumMod val="50000"/>
                    <a:lumOff val="50000"/>
                  </a:schemeClr>
                </a:solidFill>
                <a:latin typeface="Source Sans Pro" panose="020B0503030403020204" pitchFamily="34" charset="0"/>
                <a:ea typeface="Source Sans Pro" panose="020B0503030403020204" pitchFamily="34" charset="0"/>
              </a:rPr>
              <a:t>Enable local cache for your D2C protected system</a:t>
            </a:r>
          </a:p>
          <a:p>
            <a:pPr marL="285750" indent="-285750">
              <a:buFont typeface="Arial" panose="020B0604020202020204" pitchFamily="34" charset="0"/>
              <a:buChar char="•"/>
            </a:pPr>
            <a:r>
              <a:rPr lang="en-US" sz="2400" dirty="0">
                <a:solidFill>
                  <a:schemeClr val="tx1">
                    <a:lumMod val="50000"/>
                    <a:lumOff val="50000"/>
                  </a:schemeClr>
                </a:solidFill>
                <a:latin typeface="Source Sans Pro" panose="020B0503030403020204" pitchFamily="34" charset="0"/>
                <a:ea typeface="Source Sans Pro" panose="020B0503030403020204" pitchFamily="34" charset="0"/>
              </a:rPr>
              <a:t>Set your local cache locally for the protected system or a shared storage such as a NAS device</a:t>
            </a:r>
          </a:p>
          <a:p>
            <a:pPr marL="285750" indent="-285750">
              <a:buFont typeface="Arial" panose="020B0604020202020204" pitchFamily="34" charset="0"/>
              <a:buChar char="•"/>
            </a:pPr>
            <a:r>
              <a:rPr lang="en-US" sz="2400" dirty="0">
                <a:solidFill>
                  <a:schemeClr val="tx1">
                    <a:lumMod val="50000"/>
                    <a:lumOff val="50000"/>
                  </a:schemeClr>
                </a:solidFill>
                <a:latin typeface="Source Sans Pro" panose="020B0503030403020204" pitchFamily="34" charset="0"/>
                <a:ea typeface="Source Sans Pro" panose="020B0503030403020204" pitchFamily="34" charset="0"/>
              </a:rPr>
              <a:t>Set a strong username and password to strengthen authentication</a:t>
            </a:r>
          </a:p>
        </p:txBody>
      </p:sp>
      <p:pic>
        <p:nvPicPr>
          <p:cNvPr id="8" name="Picture 7">
            <a:extLst>
              <a:ext uri="{FF2B5EF4-FFF2-40B4-BE49-F238E27FC236}">
                <a16:creationId xmlns:a16="http://schemas.microsoft.com/office/drawing/2014/main" id="{E0995ABF-0832-5E15-D7BE-3B5F30597679}"/>
              </a:ext>
            </a:extLst>
          </p:cNvPr>
          <p:cNvPicPr>
            <a:picLocks noChangeAspect="1"/>
          </p:cNvPicPr>
          <p:nvPr/>
        </p:nvPicPr>
        <p:blipFill>
          <a:blip r:embed="rId3"/>
          <a:stretch>
            <a:fillRect/>
          </a:stretch>
        </p:blipFill>
        <p:spPr>
          <a:xfrm>
            <a:off x="6734589" y="606371"/>
            <a:ext cx="4842202" cy="5427302"/>
          </a:xfrm>
          <a:prstGeom prst="rect">
            <a:avLst/>
          </a:prstGeom>
        </p:spPr>
      </p:pic>
    </p:spTree>
    <p:extLst>
      <p:ext uri="{BB962C8B-B14F-4D97-AF65-F5344CB8AC3E}">
        <p14:creationId xmlns:p14="http://schemas.microsoft.com/office/powerpoint/2010/main" val="824372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804D8-2476-45DD-98E7-54EB1B58868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kumimoji="0" lang="en-US" b="0" i="0" u="none" strike="noStrike" kern="1200" cap="none" spc="0" normalizeH="0" baseline="0" noProof="0" dirty="0">
                <a:ln>
                  <a:noFill/>
                </a:ln>
                <a:solidFill>
                  <a:schemeClr val="accent2"/>
                </a:solidFill>
                <a:effectLst/>
                <a:uLnTx/>
                <a:uFillTx/>
                <a:latin typeface="Source Sans Pro" panose="020B0403030403020204" pitchFamily="34" charset="0"/>
                <a:ea typeface="Source Sans Pro" panose="020B0403030403020204" pitchFamily="34" charset="0"/>
                <a:cs typeface="Helvetica Neue" panose="02000503000000020004" pitchFamily="2" charset="0"/>
              </a:rPr>
              <a:t>Benefits for a Shared Storage for Local Cache</a:t>
            </a:r>
            <a:endParaRPr lang="en-US" b="0" i="0" kern="1200" dirty="0">
              <a:solidFill>
                <a:schemeClr val="accent2"/>
              </a:solidFill>
              <a:latin typeface="Source Sans Pro" panose="020B0403030403020204" pitchFamily="34" charset="0"/>
              <a:ea typeface="Source Sans Pro" panose="020B0403030403020204" pitchFamily="34" charset="0"/>
              <a:cs typeface="Helvetica Neue" panose="02000503000000020004" pitchFamily="2" charset="0"/>
            </a:endParaRPr>
          </a:p>
        </p:txBody>
      </p:sp>
      <p:pic>
        <p:nvPicPr>
          <p:cNvPr id="5" name="Picture 4">
            <a:extLst>
              <a:ext uri="{FF2B5EF4-FFF2-40B4-BE49-F238E27FC236}">
                <a16:creationId xmlns:a16="http://schemas.microsoft.com/office/drawing/2014/main" id="{372262BE-6B4A-405B-0467-112C8687C8E3}"/>
              </a:ext>
            </a:extLst>
          </p:cNvPr>
          <p:cNvPicPr>
            <a:picLocks noChangeAspect="1"/>
          </p:cNvPicPr>
          <p:nvPr/>
        </p:nvPicPr>
        <p:blipFill>
          <a:blip r:embed="rId3"/>
          <a:stretch>
            <a:fillRect/>
          </a:stretch>
        </p:blipFill>
        <p:spPr>
          <a:xfrm>
            <a:off x="7964443" y="2156058"/>
            <a:ext cx="3341777" cy="3554179"/>
          </a:xfrm>
          <a:prstGeom prst="rect">
            <a:avLst/>
          </a:prstGeom>
          <a:noFill/>
        </p:spPr>
      </p:pic>
      <p:sp>
        <p:nvSpPr>
          <p:cNvPr id="4" name="TextBox 3">
            <a:extLst>
              <a:ext uri="{FF2B5EF4-FFF2-40B4-BE49-F238E27FC236}">
                <a16:creationId xmlns:a16="http://schemas.microsoft.com/office/drawing/2014/main" id="{7F52F0E8-D5EF-82FA-8B13-3AF9E8773798}"/>
              </a:ext>
            </a:extLst>
          </p:cNvPr>
          <p:cNvSpPr txBox="1"/>
          <p:nvPr/>
        </p:nvSpPr>
        <p:spPr>
          <a:xfrm>
            <a:off x="838200" y="2156058"/>
            <a:ext cx="5313363" cy="3330575"/>
          </a:xfrm>
          <a:prstGeom prst="rect">
            <a:avLst/>
          </a:prstGeom>
        </p:spPr>
        <p:txBody>
          <a:bodyPr rtlCol="0">
            <a:normAutofit/>
          </a:bodyPr>
          <a:lstStyle/>
          <a:p>
            <a:pPr marL="228600" indent="-228600">
              <a:lnSpc>
                <a:spcPct val="90000"/>
              </a:lnSpc>
              <a:spcBef>
                <a:spcPts val="1000"/>
              </a:spcBef>
              <a:buClr>
                <a:schemeClr val="tx2"/>
              </a:buClr>
              <a:buSzPct val="100000"/>
              <a:buFont typeface="Arial" panose="020B0604020202020204" pitchFamily="34" charset="0"/>
              <a:buChar char="•"/>
            </a:pPr>
            <a:r>
              <a:rPr lang="en-US" sz="2400" b="1" dirty="0">
                <a:solidFill>
                  <a:schemeClr val="tx1">
                    <a:lumMod val="50000"/>
                    <a:lumOff val="50000"/>
                  </a:schemeClr>
                </a:solidFill>
                <a:latin typeface="Source Sans Pro Light" panose="020F0302020204030204" pitchFamily="34" charset="0"/>
              </a:rPr>
              <a:t>De-duplication of data from protected systems</a:t>
            </a:r>
          </a:p>
          <a:p>
            <a:pPr marL="228600" indent="-228600">
              <a:lnSpc>
                <a:spcPct val="90000"/>
              </a:lnSpc>
              <a:spcBef>
                <a:spcPts val="1000"/>
              </a:spcBef>
              <a:buClr>
                <a:schemeClr val="tx2"/>
              </a:buClr>
              <a:buSzPct val="100000"/>
              <a:buFont typeface="Arial" panose="020B0604020202020204" pitchFamily="34" charset="0"/>
              <a:buChar char="•"/>
            </a:pPr>
            <a:r>
              <a:rPr lang="en-US" sz="2400" b="1" dirty="0">
                <a:solidFill>
                  <a:schemeClr val="tx1">
                    <a:lumMod val="50000"/>
                    <a:lumOff val="50000"/>
                  </a:schemeClr>
                </a:solidFill>
                <a:latin typeface="Source Sans Pro Light" panose="020F0302020204030204" pitchFamily="34" charset="0"/>
              </a:rPr>
              <a:t>Easier to maintain storage management (less storage requirements)</a:t>
            </a:r>
          </a:p>
          <a:p>
            <a:pPr marL="228600" indent="-228600">
              <a:lnSpc>
                <a:spcPct val="90000"/>
              </a:lnSpc>
              <a:spcBef>
                <a:spcPts val="1000"/>
              </a:spcBef>
              <a:buClr>
                <a:schemeClr val="tx2"/>
              </a:buClr>
              <a:buSzPct val="100000"/>
              <a:buFont typeface="Arial" panose="020B0604020202020204" pitchFamily="34" charset="0"/>
              <a:buChar char="•"/>
            </a:pPr>
            <a:r>
              <a:rPr lang="en-US" sz="2400" b="1" dirty="0">
                <a:solidFill>
                  <a:schemeClr val="tx1">
                    <a:lumMod val="50000"/>
                    <a:lumOff val="50000"/>
                  </a:schemeClr>
                </a:solidFill>
                <a:latin typeface="Source Sans Pro Light" panose="020F0302020204030204" pitchFamily="34" charset="0"/>
              </a:rPr>
              <a:t>Easier to maintain authentication</a:t>
            </a:r>
          </a:p>
          <a:p>
            <a:pPr marL="228600" indent="-228600">
              <a:lnSpc>
                <a:spcPct val="90000"/>
              </a:lnSpc>
              <a:spcBef>
                <a:spcPts val="1000"/>
              </a:spcBef>
              <a:buClr>
                <a:schemeClr val="tx2"/>
              </a:buClr>
              <a:buSzPct val="100000"/>
              <a:buFont typeface="Arial" panose="020B0604020202020204" pitchFamily="34" charset="0"/>
              <a:buChar char="•"/>
            </a:pPr>
            <a:r>
              <a:rPr lang="en-US" sz="2400" b="1" dirty="0">
                <a:solidFill>
                  <a:schemeClr val="tx1">
                    <a:lumMod val="50000"/>
                    <a:lumOff val="50000"/>
                  </a:schemeClr>
                </a:solidFill>
                <a:latin typeface="Source Sans Pro Light" panose="020F0302020204030204" pitchFamily="34" charset="0"/>
              </a:rPr>
              <a:t>More secure than being on the same protected system</a:t>
            </a:r>
          </a:p>
          <a:p>
            <a:pPr marL="228600" indent="-228600">
              <a:lnSpc>
                <a:spcPct val="90000"/>
              </a:lnSpc>
              <a:spcBef>
                <a:spcPts val="1000"/>
              </a:spcBef>
              <a:buClr>
                <a:srgbClr val="EF5A3B"/>
              </a:buClr>
              <a:buSzPct val="170000"/>
              <a:buFont typeface="Arial" panose="020B0604020202020204" pitchFamily="34" charset="0"/>
              <a:buChar char="•"/>
            </a:pPr>
            <a:endParaRPr lang="en-US" sz="2000" dirty="0">
              <a:solidFill>
                <a:srgbClr val="666F7A"/>
              </a:solidFill>
              <a:latin typeface="Source Sans Pro Light" panose="020F0302020204030204" pitchFamily="34" charset="0"/>
            </a:endParaRPr>
          </a:p>
          <a:p>
            <a:pPr marL="228600" indent="-228600">
              <a:lnSpc>
                <a:spcPct val="90000"/>
              </a:lnSpc>
              <a:spcBef>
                <a:spcPts val="1000"/>
              </a:spcBef>
              <a:buClr>
                <a:srgbClr val="EF5A3B"/>
              </a:buClr>
              <a:buSzPct val="170000"/>
              <a:buFont typeface="Arial" panose="020B0604020202020204" pitchFamily="34" charset="0"/>
              <a:buChar char="•"/>
            </a:pPr>
            <a:endParaRPr lang="en-US" sz="2000" dirty="0">
              <a:solidFill>
                <a:srgbClr val="666F7A"/>
              </a:solidFill>
              <a:latin typeface="Source Sans Pro Light" panose="020F0302020204030204" pitchFamily="34" charset="0"/>
            </a:endParaRPr>
          </a:p>
        </p:txBody>
      </p:sp>
    </p:spTree>
    <p:extLst>
      <p:ext uri="{BB962C8B-B14F-4D97-AF65-F5344CB8AC3E}">
        <p14:creationId xmlns:p14="http://schemas.microsoft.com/office/powerpoint/2010/main" val="3602882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804D8-2476-45DD-98E7-54EB1B58868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kumimoji="0" lang="en-US" b="0" i="0" u="none" strike="noStrike" kern="1200" cap="none" spc="0" normalizeH="0" baseline="0" noProof="0" dirty="0">
                <a:ln>
                  <a:noFill/>
                </a:ln>
                <a:solidFill>
                  <a:schemeClr val="accent2"/>
                </a:solidFill>
                <a:effectLst/>
                <a:uLnTx/>
                <a:uFillTx/>
                <a:latin typeface="Source Sans Pro" panose="020B0403030403020204" pitchFamily="34" charset="0"/>
                <a:ea typeface="Source Sans Pro" panose="020B0403030403020204" pitchFamily="34" charset="0"/>
                <a:cs typeface="Helvetica Neue" panose="02000503000000020004" pitchFamily="2" charset="0"/>
              </a:rPr>
              <a:t>Network Bandwidth Throttling</a:t>
            </a:r>
            <a:endParaRPr lang="en-US" b="0" i="0" kern="1200" dirty="0">
              <a:solidFill>
                <a:schemeClr val="accent2"/>
              </a:solidFill>
              <a:latin typeface="Source Sans Pro" panose="020B0403030403020204" pitchFamily="34" charset="0"/>
              <a:ea typeface="Source Sans Pro" panose="020B0403030403020204" pitchFamily="34" charset="0"/>
              <a:cs typeface="Helvetica Neue" panose="02000503000000020004" pitchFamily="2" charset="0"/>
            </a:endParaRPr>
          </a:p>
        </p:txBody>
      </p:sp>
      <p:sp>
        <p:nvSpPr>
          <p:cNvPr id="4" name="TextBox 3">
            <a:extLst>
              <a:ext uri="{FF2B5EF4-FFF2-40B4-BE49-F238E27FC236}">
                <a16:creationId xmlns:a16="http://schemas.microsoft.com/office/drawing/2014/main" id="{7F52F0E8-D5EF-82FA-8B13-3AF9E8773798}"/>
              </a:ext>
            </a:extLst>
          </p:cNvPr>
          <p:cNvSpPr txBox="1"/>
          <p:nvPr/>
        </p:nvSpPr>
        <p:spPr>
          <a:xfrm>
            <a:off x="782637" y="1974192"/>
            <a:ext cx="4836454" cy="3330342"/>
          </a:xfrm>
          <a:prstGeom prst="rect">
            <a:avLst/>
          </a:prstGeom>
        </p:spPr>
        <p:txBody>
          <a:bodyPr rtlCol="0">
            <a:normAutofit/>
          </a:bodyPr>
          <a:lstStyle/>
          <a:p>
            <a:pPr marL="228600" indent="-228600">
              <a:lnSpc>
                <a:spcPct val="90000"/>
              </a:lnSpc>
              <a:spcBef>
                <a:spcPts val="1000"/>
              </a:spcBef>
              <a:buClr>
                <a:schemeClr val="tx1">
                  <a:lumMod val="50000"/>
                  <a:lumOff val="50000"/>
                </a:schemeClr>
              </a:buClr>
              <a:buSzPct val="100000"/>
              <a:buFont typeface="Arial" panose="020B0604020202020204" pitchFamily="34" charset="0"/>
              <a:buChar char="•"/>
            </a:pPr>
            <a:r>
              <a:rPr lang="en-US" sz="2400" b="1" dirty="0">
                <a:solidFill>
                  <a:srgbClr val="666F7A"/>
                </a:solidFill>
                <a:latin typeface="Source Sans Pro Light" panose="020F0302020204030204" pitchFamily="34" charset="0"/>
              </a:rPr>
              <a:t>Manage policies via backup schedules</a:t>
            </a:r>
          </a:p>
          <a:p>
            <a:pPr marL="228600" indent="-228600">
              <a:lnSpc>
                <a:spcPct val="90000"/>
              </a:lnSpc>
              <a:spcBef>
                <a:spcPts val="1000"/>
              </a:spcBef>
              <a:buClr>
                <a:schemeClr val="tx1">
                  <a:lumMod val="50000"/>
                  <a:lumOff val="50000"/>
                </a:schemeClr>
              </a:buClr>
              <a:buSzPct val="100000"/>
              <a:buFont typeface="Arial" panose="020B0604020202020204" pitchFamily="34" charset="0"/>
              <a:buChar char="•"/>
            </a:pPr>
            <a:r>
              <a:rPr lang="en-US" sz="2400" b="1" dirty="0">
                <a:solidFill>
                  <a:srgbClr val="666F7A"/>
                </a:solidFill>
                <a:latin typeface="Source Sans Pro Light" panose="020F0302020204030204" pitchFamily="34" charset="0"/>
              </a:rPr>
              <a:t>Manage network congestion </a:t>
            </a:r>
          </a:p>
          <a:p>
            <a:pPr marL="228600" indent="-228600">
              <a:lnSpc>
                <a:spcPct val="90000"/>
              </a:lnSpc>
              <a:spcBef>
                <a:spcPts val="1000"/>
              </a:spcBef>
              <a:buClr>
                <a:srgbClr val="EF5A3B"/>
              </a:buClr>
              <a:buSzPct val="170000"/>
              <a:buFont typeface="Arial" panose="020B0604020202020204" pitchFamily="34" charset="0"/>
              <a:buChar char="•"/>
            </a:pPr>
            <a:endParaRPr lang="en-US" sz="1600" dirty="0">
              <a:solidFill>
                <a:srgbClr val="666F7A"/>
              </a:solidFill>
              <a:latin typeface="Source Sans Pro Light" panose="020F0302020204030204" pitchFamily="34" charset="0"/>
            </a:endParaRPr>
          </a:p>
          <a:p>
            <a:pPr marL="228600" indent="-228600">
              <a:lnSpc>
                <a:spcPct val="90000"/>
              </a:lnSpc>
              <a:spcBef>
                <a:spcPts val="1000"/>
              </a:spcBef>
              <a:buClr>
                <a:srgbClr val="EF5A3B"/>
              </a:buClr>
              <a:buSzPct val="170000"/>
              <a:buFont typeface="Arial" panose="020B0604020202020204" pitchFamily="34" charset="0"/>
              <a:buChar char="•"/>
            </a:pPr>
            <a:endParaRPr lang="en-US" sz="1600" dirty="0">
              <a:solidFill>
                <a:srgbClr val="666F7A"/>
              </a:solidFill>
              <a:latin typeface="Source Sans Pro Light" panose="020F0302020204030204" pitchFamily="34" charset="0"/>
            </a:endParaRPr>
          </a:p>
        </p:txBody>
      </p:sp>
      <p:pic>
        <p:nvPicPr>
          <p:cNvPr id="6" name="Picture 5">
            <a:extLst>
              <a:ext uri="{FF2B5EF4-FFF2-40B4-BE49-F238E27FC236}">
                <a16:creationId xmlns:a16="http://schemas.microsoft.com/office/drawing/2014/main" id="{68171CF2-455F-F153-C52B-2A129BABABF6}"/>
              </a:ext>
            </a:extLst>
          </p:cNvPr>
          <p:cNvPicPr>
            <a:picLocks noChangeAspect="1"/>
          </p:cNvPicPr>
          <p:nvPr/>
        </p:nvPicPr>
        <p:blipFill>
          <a:blip r:embed="rId3"/>
          <a:stretch>
            <a:fillRect/>
          </a:stretch>
        </p:blipFill>
        <p:spPr>
          <a:xfrm>
            <a:off x="5619091" y="1974192"/>
            <a:ext cx="6384269" cy="4104612"/>
          </a:xfrm>
          <a:prstGeom prst="rect">
            <a:avLst/>
          </a:prstGeom>
        </p:spPr>
      </p:pic>
      <p:pic>
        <p:nvPicPr>
          <p:cNvPr id="8" name="Picture 7">
            <a:extLst>
              <a:ext uri="{FF2B5EF4-FFF2-40B4-BE49-F238E27FC236}">
                <a16:creationId xmlns:a16="http://schemas.microsoft.com/office/drawing/2014/main" id="{CBB1CC5D-82D9-B5AA-15AE-6C50D1D6C243}"/>
              </a:ext>
            </a:extLst>
          </p:cNvPr>
          <p:cNvPicPr>
            <a:picLocks noChangeAspect="1"/>
          </p:cNvPicPr>
          <p:nvPr/>
        </p:nvPicPr>
        <p:blipFill>
          <a:blip r:embed="rId4"/>
          <a:stretch>
            <a:fillRect/>
          </a:stretch>
        </p:blipFill>
        <p:spPr>
          <a:xfrm>
            <a:off x="1037223" y="3193324"/>
            <a:ext cx="3650296" cy="2758679"/>
          </a:xfrm>
          <a:prstGeom prst="rect">
            <a:avLst/>
          </a:prstGeom>
        </p:spPr>
      </p:pic>
    </p:spTree>
    <p:extLst>
      <p:ext uri="{BB962C8B-B14F-4D97-AF65-F5344CB8AC3E}">
        <p14:creationId xmlns:p14="http://schemas.microsoft.com/office/powerpoint/2010/main" val="3914086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D4E9486-2624-2D49-8FF3-43462C31695B}" vid="{BFAF0518-6EE1-F240-8BA3-7806C9F64C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23629CD06408419D210A403AA975CA" ma:contentTypeVersion="2" ma:contentTypeDescription="Create a new document." ma:contentTypeScope="" ma:versionID="132c1d7908d38f49cba09a834d8643e5">
  <xsd:schema xmlns:xsd="http://www.w3.org/2001/XMLSchema" xmlns:xs="http://www.w3.org/2001/XMLSchema" xmlns:p="http://schemas.microsoft.com/office/2006/metadata/properties" xmlns:ns2="d4d2052a-7103-46f2-bde1-ccefb9369764" targetNamespace="http://schemas.microsoft.com/office/2006/metadata/properties" ma:root="true" ma:fieldsID="95e93be4c2a49b0c4c332c2b73dbed7a" ns2:_="">
    <xsd:import namespace="d4d2052a-7103-46f2-bde1-ccefb936976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d2052a-7103-46f2-bde1-ccefb93697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601268-6083-4FA8-9E94-EE102ED2DD84}">
  <ds:schemaRefs>
    <ds:schemaRef ds:uri="http://schemas.microsoft.com/office/2006/documentManagement/types"/>
    <ds:schemaRef ds:uri="d4d2052a-7103-46f2-bde1-ccefb9369764"/>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http://purl.org/dc/dcmitype/"/>
    <ds:schemaRef ds:uri="http://purl.org/dc/terms/"/>
    <ds:schemaRef ds:uri="http://purl.org/dc/elements/1.1/"/>
  </ds:schemaRefs>
</ds:datastoreItem>
</file>

<file path=customXml/itemProps2.xml><?xml version="1.0" encoding="utf-8"?>
<ds:datastoreItem xmlns:ds="http://schemas.openxmlformats.org/officeDocument/2006/customXml" ds:itemID="{19B6D7F1-9482-407F-BD07-A206FF19FB3E}">
  <ds:schemaRefs>
    <ds:schemaRef ds:uri="http://schemas.microsoft.com/sharepoint/v3/contenttype/forms"/>
  </ds:schemaRefs>
</ds:datastoreItem>
</file>

<file path=customXml/itemProps3.xml><?xml version="1.0" encoding="utf-8"?>
<ds:datastoreItem xmlns:ds="http://schemas.openxmlformats.org/officeDocument/2006/customXml" ds:itemID="{C1BA1B86-C678-4CFE-A0CC-D86C5540DB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d2052a-7103-46f2-bde1-ccefb93697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28911</TotalTime>
  <Words>327</Words>
  <Application>Microsoft Macintosh PowerPoint</Application>
  <PresentationFormat>Widescreen</PresentationFormat>
  <Paragraphs>85</Paragraphs>
  <Slides>13</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Helvetica Neue</vt:lpstr>
      <vt:lpstr>Helvetica Neue Light</vt:lpstr>
      <vt:lpstr>Helvetica Neue Thin</vt:lpstr>
      <vt:lpstr>Slack-Lato</vt:lpstr>
      <vt:lpstr>Source Sans Pro</vt:lpstr>
      <vt:lpstr>Source Sans Pro Black</vt:lpstr>
      <vt:lpstr>Source Sans Pro Light</vt:lpstr>
      <vt:lpstr>Office Theme</vt:lpstr>
      <vt:lpstr>PowerPoint Presentation</vt:lpstr>
      <vt:lpstr>Product Enablement Webinar Series</vt:lpstr>
      <vt:lpstr>Your Axcient Subject Matter Experts</vt:lpstr>
      <vt:lpstr>x360Recover Recovery Options</vt:lpstr>
      <vt:lpstr>Data Recovery Methods</vt:lpstr>
      <vt:lpstr>Recovering with Local Cache</vt:lpstr>
      <vt:lpstr>Enabling Local Cache</vt:lpstr>
      <vt:lpstr>Benefits for a Shared Storage for Local Cache</vt:lpstr>
      <vt:lpstr>Network Bandwidth Throttling</vt:lpstr>
      <vt:lpstr>Recovery Demos</vt:lpstr>
      <vt:lpstr>Questions</vt:lpstr>
      <vt:lpstr>PowerPoint Presentation</vt:lpstr>
      <vt:lpstr>Keep business running.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Analyst</dc:title>
  <dc:creator>Amanda Lee</dc:creator>
  <cp:lastModifiedBy>Andrew Wittman</cp:lastModifiedBy>
  <cp:revision>24</cp:revision>
  <dcterms:created xsi:type="dcterms:W3CDTF">2019-01-28T19:36:32Z</dcterms:created>
  <dcterms:modified xsi:type="dcterms:W3CDTF">2023-01-18T19:03:46Z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0x0101004823629CD06408419D210A403AA975CA</vt:lpwstr>
  </property>
</Properties>
</file>